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hdphoto2.wdp>
</file>

<file path=ppt/media/image1.png>
</file>

<file path=ppt/media/image2.jpeg>
</file>

<file path=ppt/media/image3.jpe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Úvodní snímek">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68B8D142-3E62-4D66-8105-BAE9BC580CC1}"/>
              </a:ext>
            </a:extLst>
          </p:cNvPr>
          <p:cNvSpPr>
            <a:spLocks noGrp="1"/>
          </p:cNvSpPr>
          <p:nvPr>
            <p:ph type="ctrTitle"/>
          </p:nvPr>
        </p:nvSpPr>
        <p:spPr>
          <a:xfrm>
            <a:off x="1524000" y="1122363"/>
            <a:ext cx="9144000" cy="2387600"/>
          </a:xfrm>
        </p:spPr>
        <p:txBody>
          <a:bodyPr anchor="b"/>
          <a:lstStyle>
            <a:lvl1pPr algn="ctr">
              <a:defRPr sz="6000"/>
            </a:lvl1pPr>
          </a:lstStyle>
          <a:p>
            <a:r>
              <a:rPr lang="cs-CZ"/>
              <a:t>Kliknutím lze upravit styl.</a:t>
            </a:r>
            <a:endParaRPr lang="en-US"/>
          </a:p>
        </p:txBody>
      </p:sp>
      <p:sp>
        <p:nvSpPr>
          <p:cNvPr id="3" name="Podnadpis 2">
            <a:extLst>
              <a:ext uri="{FF2B5EF4-FFF2-40B4-BE49-F238E27FC236}">
                <a16:creationId xmlns:a16="http://schemas.microsoft.com/office/drawing/2014/main" id="{893EDC3B-4280-4A1A-8F8D-F9EC308E3C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cs-CZ"/>
              <a:t>Kliknutím můžete upravit styl předlohy.</a:t>
            </a:r>
            <a:endParaRPr lang="en-US"/>
          </a:p>
        </p:txBody>
      </p:sp>
      <p:sp>
        <p:nvSpPr>
          <p:cNvPr id="4" name="Zástupný symbol pro datum 3">
            <a:extLst>
              <a:ext uri="{FF2B5EF4-FFF2-40B4-BE49-F238E27FC236}">
                <a16:creationId xmlns:a16="http://schemas.microsoft.com/office/drawing/2014/main" id="{AA533807-6125-415C-A961-63F682762517}"/>
              </a:ext>
            </a:extLst>
          </p:cNvPr>
          <p:cNvSpPr>
            <a:spLocks noGrp="1"/>
          </p:cNvSpPr>
          <p:nvPr>
            <p:ph type="dt" sz="half" idx="10"/>
          </p:nvPr>
        </p:nvSpPr>
        <p:spPr/>
        <p:txBody>
          <a:bodyPr/>
          <a:lstStyle/>
          <a:p>
            <a:fld id="{3F9D630A-7F66-4C9B-83F0-D62DC5D47BF8}" type="datetimeFigureOut">
              <a:rPr lang="en-US" smtClean="0"/>
              <a:t>8/23/2023</a:t>
            </a:fld>
            <a:endParaRPr lang="en-US"/>
          </a:p>
        </p:txBody>
      </p:sp>
      <p:sp>
        <p:nvSpPr>
          <p:cNvPr id="5" name="Zástupný symbol pro zápatí 4">
            <a:extLst>
              <a:ext uri="{FF2B5EF4-FFF2-40B4-BE49-F238E27FC236}">
                <a16:creationId xmlns:a16="http://schemas.microsoft.com/office/drawing/2014/main" id="{94B5DA37-B821-41CD-89C1-1B219DBCF728}"/>
              </a:ext>
            </a:extLst>
          </p:cNvPr>
          <p:cNvSpPr>
            <a:spLocks noGrp="1"/>
          </p:cNvSpPr>
          <p:nvPr>
            <p:ph type="ftr" sz="quarter" idx="11"/>
          </p:nvPr>
        </p:nvSpPr>
        <p:spPr/>
        <p:txBody>
          <a:bodyPr/>
          <a:lstStyle/>
          <a:p>
            <a:endParaRPr lang="en-US"/>
          </a:p>
        </p:txBody>
      </p:sp>
      <p:sp>
        <p:nvSpPr>
          <p:cNvPr id="6" name="Zástupný symbol pro číslo snímku 5">
            <a:extLst>
              <a:ext uri="{FF2B5EF4-FFF2-40B4-BE49-F238E27FC236}">
                <a16:creationId xmlns:a16="http://schemas.microsoft.com/office/drawing/2014/main" id="{765C70B3-10DF-4F31-91A3-659665947B20}"/>
              </a:ext>
            </a:extLst>
          </p:cNvPr>
          <p:cNvSpPr>
            <a:spLocks noGrp="1"/>
          </p:cNvSpPr>
          <p:nvPr>
            <p:ph type="sldNum" sz="quarter" idx="12"/>
          </p:nvPr>
        </p:nvSpPr>
        <p:spPr/>
        <p:txBody>
          <a:bodyPr/>
          <a:lstStyle/>
          <a:p>
            <a:fld id="{610320C5-3AE5-4808-982E-AB75A0D59014}" type="slidenum">
              <a:rPr lang="en-US" smtClean="0"/>
              <a:t>‹#›</a:t>
            </a:fld>
            <a:endParaRPr lang="en-US"/>
          </a:p>
        </p:txBody>
      </p:sp>
    </p:spTree>
    <p:extLst>
      <p:ext uri="{BB962C8B-B14F-4D97-AF65-F5344CB8AC3E}">
        <p14:creationId xmlns:p14="http://schemas.microsoft.com/office/powerpoint/2010/main" val="22326436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Nadpis a svislý text">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50B89CF3-949D-496A-A39B-78B80D5FCBAF}"/>
              </a:ext>
            </a:extLst>
          </p:cNvPr>
          <p:cNvSpPr>
            <a:spLocks noGrp="1"/>
          </p:cNvSpPr>
          <p:nvPr>
            <p:ph type="title"/>
          </p:nvPr>
        </p:nvSpPr>
        <p:spPr/>
        <p:txBody>
          <a:bodyPr/>
          <a:lstStyle/>
          <a:p>
            <a:r>
              <a:rPr lang="cs-CZ"/>
              <a:t>Kliknutím lze upravit styl.</a:t>
            </a:r>
            <a:endParaRPr lang="en-US"/>
          </a:p>
        </p:txBody>
      </p:sp>
      <p:sp>
        <p:nvSpPr>
          <p:cNvPr id="3" name="Zástupný symbol pro svislý text 2">
            <a:extLst>
              <a:ext uri="{FF2B5EF4-FFF2-40B4-BE49-F238E27FC236}">
                <a16:creationId xmlns:a16="http://schemas.microsoft.com/office/drawing/2014/main" id="{8169CD1B-AFEA-4BD8-82E3-4C20FCA94E2F}"/>
              </a:ext>
            </a:extLst>
          </p:cNvPr>
          <p:cNvSpPr>
            <a:spLocks noGrp="1"/>
          </p:cNvSpPr>
          <p:nvPr>
            <p:ph type="body" orient="vert" idx="1"/>
          </p:nvPr>
        </p:nvSpPr>
        <p:spPr/>
        <p:txBody>
          <a:bodyPr vert="eaVert"/>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endParaRPr lang="en-US"/>
          </a:p>
        </p:txBody>
      </p:sp>
      <p:sp>
        <p:nvSpPr>
          <p:cNvPr id="4" name="Zástupný symbol pro datum 3">
            <a:extLst>
              <a:ext uri="{FF2B5EF4-FFF2-40B4-BE49-F238E27FC236}">
                <a16:creationId xmlns:a16="http://schemas.microsoft.com/office/drawing/2014/main" id="{70934898-6C52-41AD-8CA7-B2F21156D14F}"/>
              </a:ext>
            </a:extLst>
          </p:cNvPr>
          <p:cNvSpPr>
            <a:spLocks noGrp="1"/>
          </p:cNvSpPr>
          <p:nvPr>
            <p:ph type="dt" sz="half" idx="10"/>
          </p:nvPr>
        </p:nvSpPr>
        <p:spPr/>
        <p:txBody>
          <a:bodyPr/>
          <a:lstStyle/>
          <a:p>
            <a:fld id="{3F9D630A-7F66-4C9B-83F0-D62DC5D47BF8}" type="datetimeFigureOut">
              <a:rPr lang="en-US" smtClean="0"/>
              <a:t>8/23/2023</a:t>
            </a:fld>
            <a:endParaRPr lang="en-US"/>
          </a:p>
        </p:txBody>
      </p:sp>
      <p:sp>
        <p:nvSpPr>
          <p:cNvPr id="5" name="Zástupný symbol pro zápatí 4">
            <a:extLst>
              <a:ext uri="{FF2B5EF4-FFF2-40B4-BE49-F238E27FC236}">
                <a16:creationId xmlns:a16="http://schemas.microsoft.com/office/drawing/2014/main" id="{5274121A-247F-4E05-9D9F-F2DD132D1E3C}"/>
              </a:ext>
            </a:extLst>
          </p:cNvPr>
          <p:cNvSpPr>
            <a:spLocks noGrp="1"/>
          </p:cNvSpPr>
          <p:nvPr>
            <p:ph type="ftr" sz="quarter" idx="11"/>
          </p:nvPr>
        </p:nvSpPr>
        <p:spPr/>
        <p:txBody>
          <a:bodyPr/>
          <a:lstStyle/>
          <a:p>
            <a:endParaRPr lang="en-US"/>
          </a:p>
        </p:txBody>
      </p:sp>
      <p:sp>
        <p:nvSpPr>
          <p:cNvPr id="6" name="Zástupný symbol pro číslo snímku 5">
            <a:extLst>
              <a:ext uri="{FF2B5EF4-FFF2-40B4-BE49-F238E27FC236}">
                <a16:creationId xmlns:a16="http://schemas.microsoft.com/office/drawing/2014/main" id="{D1A9615F-7A24-4444-BBCA-E32EA61C0735}"/>
              </a:ext>
            </a:extLst>
          </p:cNvPr>
          <p:cNvSpPr>
            <a:spLocks noGrp="1"/>
          </p:cNvSpPr>
          <p:nvPr>
            <p:ph type="sldNum" sz="quarter" idx="12"/>
          </p:nvPr>
        </p:nvSpPr>
        <p:spPr/>
        <p:txBody>
          <a:bodyPr/>
          <a:lstStyle/>
          <a:p>
            <a:fld id="{610320C5-3AE5-4808-982E-AB75A0D59014}" type="slidenum">
              <a:rPr lang="en-US" smtClean="0"/>
              <a:t>‹#›</a:t>
            </a:fld>
            <a:endParaRPr lang="en-US"/>
          </a:p>
        </p:txBody>
      </p:sp>
    </p:spTree>
    <p:extLst>
      <p:ext uri="{BB962C8B-B14F-4D97-AF65-F5344CB8AC3E}">
        <p14:creationId xmlns:p14="http://schemas.microsoft.com/office/powerpoint/2010/main" val="10691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Svislý nadpis a text">
    <p:spTree>
      <p:nvGrpSpPr>
        <p:cNvPr id="1" name=""/>
        <p:cNvGrpSpPr/>
        <p:nvPr/>
      </p:nvGrpSpPr>
      <p:grpSpPr>
        <a:xfrm>
          <a:off x="0" y="0"/>
          <a:ext cx="0" cy="0"/>
          <a:chOff x="0" y="0"/>
          <a:chExt cx="0" cy="0"/>
        </a:xfrm>
      </p:grpSpPr>
      <p:sp>
        <p:nvSpPr>
          <p:cNvPr id="2" name="Svislý nadpis 1">
            <a:extLst>
              <a:ext uri="{FF2B5EF4-FFF2-40B4-BE49-F238E27FC236}">
                <a16:creationId xmlns:a16="http://schemas.microsoft.com/office/drawing/2014/main" id="{69DFF77C-7C52-4EEB-A504-EC82986CA951}"/>
              </a:ext>
            </a:extLst>
          </p:cNvPr>
          <p:cNvSpPr>
            <a:spLocks noGrp="1"/>
          </p:cNvSpPr>
          <p:nvPr>
            <p:ph type="title" orient="vert"/>
          </p:nvPr>
        </p:nvSpPr>
        <p:spPr>
          <a:xfrm>
            <a:off x="8724900" y="365125"/>
            <a:ext cx="2628900" cy="5811838"/>
          </a:xfrm>
        </p:spPr>
        <p:txBody>
          <a:bodyPr vert="eaVert"/>
          <a:lstStyle/>
          <a:p>
            <a:r>
              <a:rPr lang="cs-CZ"/>
              <a:t>Kliknutím lze upravit styl.</a:t>
            </a:r>
            <a:endParaRPr lang="en-US"/>
          </a:p>
        </p:txBody>
      </p:sp>
      <p:sp>
        <p:nvSpPr>
          <p:cNvPr id="3" name="Zástupný symbol pro svislý text 2">
            <a:extLst>
              <a:ext uri="{FF2B5EF4-FFF2-40B4-BE49-F238E27FC236}">
                <a16:creationId xmlns:a16="http://schemas.microsoft.com/office/drawing/2014/main" id="{A8386796-FB1F-4E13-BA5D-97ABC19CE71E}"/>
              </a:ext>
            </a:extLst>
          </p:cNvPr>
          <p:cNvSpPr>
            <a:spLocks noGrp="1"/>
          </p:cNvSpPr>
          <p:nvPr>
            <p:ph type="body" orient="vert" idx="1"/>
          </p:nvPr>
        </p:nvSpPr>
        <p:spPr>
          <a:xfrm>
            <a:off x="838200" y="365125"/>
            <a:ext cx="7734300" cy="5811838"/>
          </a:xfrm>
        </p:spPr>
        <p:txBody>
          <a:bodyPr vert="eaVert"/>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endParaRPr lang="en-US"/>
          </a:p>
        </p:txBody>
      </p:sp>
      <p:sp>
        <p:nvSpPr>
          <p:cNvPr id="4" name="Zástupný symbol pro datum 3">
            <a:extLst>
              <a:ext uri="{FF2B5EF4-FFF2-40B4-BE49-F238E27FC236}">
                <a16:creationId xmlns:a16="http://schemas.microsoft.com/office/drawing/2014/main" id="{A1B70986-A325-4172-87B2-8AD5ECF35845}"/>
              </a:ext>
            </a:extLst>
          </p:cNvPr>
          <p:cNvSpPr>
            <a:spLocks noGrp="1"/>
          </p:cNvSpPr>
          <p:nvPr>
            <p:ph type="dt" sz="half" idx="10"/>
          </p:nvPr>
        </p:nvSpPr>
        <p:spPr/>
        <p:txBody>
          <a:bodyPr/>
          <a:lstStyle/>
          <a:p>
            <a:fld id="{3F9D630A-7F66-4C9B-83F0-D62DC5D47BF8}" type="datetimeFigureOut">
              <a:rPr lang="en-US" smtClean="0"/>
              <a:t>8/23/2023</a:t>
            </a:fld>
            <a:endParaRPr lang="en-US"/>
          </a:p>
        </p:txBody>
      </p:sp>
      <p:sp>
        <p:nvSpPr>
          <p:cNvPr id="5" name="Zástupný symbol pro zápatí 4">
            <a:extLst>
              <a:ext uri="{FF2B5EF4-FFF2-40B4-BE49-F238E27FC236}">
                <a16:creationId xmlns:a16="http://schemas.microsoft.com/office/drawing/2014/main" id="{53368F90-9F1F-43E4-88F5-11D54727F8AB}"/>
              </a:ext>
            </a:extLst>
          </p:cNvPr>
          <p:cNvSpPr>
            <a:spLocks noGrp="1"/>
          </p:cNvSpPr>
          <p:nvPr>
            <p:ph type="ftr" sz="quarter" idx="11"/>
          </p:nvPr>
        </p:nvSpPr>
        <p:spPr/>
        <p:txBody>
          <a:bodyPr/>
          <a:lstStyle/>
          <a:p>
            <a:endParaRPr lang="en-US"/>
          </a:p>
        </p:txBody>
      </p:sp>
      <p:sp>
        <p:nvSpPr>
          <p:cNvPr id="6" name="Zástupný symbol pro číslo snímku 5">
            <a:extLst>
              <a:ext uri="{FF2B5EF4-FFF2-40B4-BE49-F238E27FC236}">
                <a16:creationId xmlns:a16="http://schemas.microsoft.com/office/drawing/2014/main" id="{8AF9FB52-8163-42D7-96B9-9EE7BAA63B30}"/>
              </a:ext>
            </a:extLst>
          </p:cNvPr>
          <p:cNvSpPr>
            <a:spLocks noGrp="1"/>
          </p:cNvSpPr>
          <p:nvPr>
            <p:ph type="sldNum" sz="quarter" idx="12"/>
          </p:nvPr>
        </p:nvSpPr>
        <p:spPr/>
        <p:txBody>
          <a:bodyPr/>
          <a:lstStyle/>
          <a:p>
            <a:fld id="{610320C5-3AE5-4808-982E-AB75A0D59014}" type="slidenum">
              <a:rPr lang="en-US" smtClean="0"/>
              <a:t>‹#›</a:t>
            </a:fld>
            <a:endParaRPr lang="en-US"/>
          </a:p>
        </p:txBody>
      </p:sp>
    </p:spTree>
    <p:extLst>
      <p:ext uri="{BB962C8B-B14F-4D97-AF65-F5344CB8AC3E}">
        <p14:creationId xmlns:p14="http://schemas.microsoft.com/office/powerpoint/2010/main" val="39519809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Nadpis a obsah">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F6EB1F8A-F397-4D44-A3B6-7C4682C9BADB}"/>
              </a:ext>
            </a:extLst>
          </p:cNvPr>
          <p:cNvSpPr>
            <a:spLocks noGrp="1"/>
          </p:cNvSpPr>
          <p:nvPr>
            <p:ph type="title"/>
          </p:nvPr>
        </p:nvSpPr>
        <p:spPr/>
        <p:txBody>
          <a:bodyPr/>
          <a:lstStyle/>
          <a:p>
            <a:r>
              <a:rPr lang="cs-CZ"/>
              <a:t>Kliknutím lze upravit styl.</a:t>
            </a:r>
            <a:endParaRPr lang="en-US"/>
          </a:p>
        </p:txBody>
      </p:sp>
      <p:sp>
        <p:nvSpPr>
          <p:cNvPr id="3" name="Zástupný obsah 2">
            <a:extLst>
              <a:ext uri="{FF2B5EF4-FFF2-40B4-BE49-F238E27FC236}">
                <a16:creationId xmlns:a16="http://schemas.microsoft.com/office/drawing/2014/main" id="{6052032B-CFCF-4D43-9214-882899EC3AF2}"/>
              </a:ext>
            </a:extLst>
          </p:cNvPr>
          <p:cNvSpPr>
            <a:spLocks noGrp="1"/>
          </p:cNvSpPr>
          <p:nvPr>
            <p:ph idx="1"/>
          </p:nvPr>
        </p:nvSpPr>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endParaRPr lang="en-US"/>
          </a:p>
        </p:txBody>
      </p:sp>
      <p:sp>
        <p:nvSpPr>
          <p:cNvPr id="4" name="Zástupný symbol pro datum 3">
            <a:extLst>
              <a:ext uri="{FF2B5EF4-FFF2-40B4-BE49-F238E27FC236}">
                <a16:creationId xmlns:a16="http://schemas.microsoft.com/office/drawing/2014/main" id="{84E459A7-CFDC-4899-91B3-A57D32C7F4A4}"/>
              </a:ext>
            </a:extLst>
          </p:cNvPr>
          <p:cNvSpPr>
            <a:spLocks noGrp="1"/>
          </p:cNvSpPr>
          <p:nvPr>
            <p:ph type="dt" sz="half" idx="10"/>
          </p:nvPr>
        </p:nvSpPr>
        <p:spPr/>
        <p:txBody>
          <a:bodyPr/>
          <a:lstStyle/>
          <a:p>
            <a:fld id="{3F9D630A-7F66-4C9B-83F0-D62DC5D47BF8}" type="datetimeFigureOut">
              <a:rPr lang="en-US" smtClean="0"/>
              <a:t>8/23/2023</a:t>
            </a:fld>
            <a:endParaRPr lang="en-US"/>
          </a:p>
        </p:txBody>
      </p:sp>
      <p:sp>
        <p:nvSpPr>
          <p:cNvPr id="5" name="Zástupný symbol pro zápatí 4">
            <a:extLst>
              <a:ext uri="{FF2B5EF4-FFF2-40B4-BE49-F238E27FC236}">
                <a16:creationId xmlns:a16="http://schemas.microsoft.com/office/drawing/2014/main" id="{44C107F1-2621-4659-9DF7-6CAEA65C37F9}"/>
              </a:ext>
            </a:extLst>
          </p:cNvPr>
          <p:cNvSpPr>
            <a:spLocks noGrp="1"/>
          </p:cNvSpPr>
          <p:nvPr>
            <p:ph type="ftr" sz="quarter" idx="11"/>
          </p:nvPr>
        </p:nvSpPr>
        <p:spPr/>
        <p:txBody>
          <a:bodyPr/>
          <a:lstStyle/>
          <a:p>
            <a:endParaRPr lang="en-US"/>
          </a:p>
        </p:txBody>
      </p:sp>
      <p:sp>
        <p:nvSpPr>
          <p:cNvPr id="6" name="Zástupný symbol pro číslo snímku 5">
            <a:extLst>
              <a:ext uri="{FF2B5EF4-FFF2-40B4-BE49-F238E27FC236}">
                <a16:creationId xmlns:a16="http://schemas.microsoft.com/office/drawing/2014/main" id="{50C4111A-0322-4911-A904-397832237B47}"/>
              </a:ext>
            </a:extLst>
          </p:cNvPr>
          <p:cNvSpPr>
            <a:spLocks noGrp="1"/>
          </p:cNvSpPr>
          <p:nvPr>
            <p:ph type="sldNum" sz="quarter" idx="12"/>
          </p:nvPr>
        </p:nvSpPr>
        <p:spPr/>
        <p:txBody>
          <a:bodyPr/>
          <a:lstStyle/>
          <a:p>
            <a:fld id="{610320C5-3AE5-4808-982E-AB75A0D59014}" type="slidenum">
              <a:rPr lang="en-US" smtClean="0"/>
              <a:t>‹#›</a:t>
            </a:fld>
            <a:endParaRPr lang="en-US"/>
          </a:p>
        </p:txBody>
      </p:sp>
    </p:spTree>
    <p:extLst>
      <p:ext uri="{BB962C8B-B14F-4D97-AF65-F5344CB8AC3E}">
        <p14:creationId xmlns:p14="http://schemas.microsoft.com/office/powerpoint/2010/main" val="3837499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Záhlaví oddílu">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1BC954A8-D42F-47AA-A868-E7CC6DB475D7}"/>
              </a:ext>
            </a:extLst>
          </p:cNvPr>
          <p:cNvSpPr>
            <a:spLocks noGrp="1"/>
          </p:cNvSpPr>
          <p:nvPr>
            <p:ph type="title"/>
          </p:nvPr>
        </p:nvSpPr>
        <p:spPr>
          <a:xfrm>
            <a:off x="831850" y="1709738"/>
            <a:ext cx="10515600" cy="2852737"/>
          </a:xfrm>
        </p:spPr>
        <p:txBody>
          <a:bodyPr anchor="b"/>
          <a:lstStyle>
            <a:lvl1pPr>
              <a:defRPr sz="6000"/>
            </a:lvl1pPr>
          </a:lstStyle>
          <a:p>
            <a:r>
              <a:rPr lang="cs-CZ"/>
              <a:t>Kliknutím lze upravit styl.</a:t>
            </a:r>
            <a:endParaRPr lang="en-US"/>
          </a:p>
        </p:txBody>
      </p:sp>
      <p:sp>
        <p:nvSpPr>
          <p:cNvPr id="3" name="Zástupný text 2">
            <a:extLst>
              <a:ext uri="{FF2B5EF4-FFF2-40B4-BE49-F238E27FC236}">
                <a16:creationId xmlns:a16="http://schemas.microsoft.com/office/drawing/2014/main" id="{033B05D1-3F78-4FAF-9F42-A70D1EEB6C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cs-CZ"/>
              <a:t>Po kliknutí můžete upravovat styly textu v předloze.</a:t>
            </a:r>
          </a:p>
        </p:txBody>
      </p:sp>
      <p:sp>
        <p:nvSpPr>
          <p:cNvPr id="4" name="Zástupný symbol pro datum 3">
            <a:extLst>
              <a:ext uri="{FF2B5EF4-FFF2-40B4-BE49-F238E27FC236}">
                <a16:creationId xmlns:a16="http://schemas.microsoft.com/office/drawing/2014/main" id="{AE081C9B-1A8D-41FA-9EA4-EA389BAF23B7}"/>
              </a:ext>
            </a:extLst>
          </p:cNvPr>
          <p:cNvSpPr>
            <a:spLocks noGrp="1"/>
          </p:cNvSpPr>
          <p:nvPr>
            <p:ph type="dt" sz="half" idx="10"/>
          </p:nvPr>
        </p:nvSpPr>
        <p:spPr/>
        <p:txBody>
          <a:bodyPr/>
          <a:lstStyle/>
          <a:p>
            <a:fld id="{3F9D630A-7F66-4C9B-83F0-D62DC5D47BF8}" type="datetimeFigureOut">
              <a:rPr lang="en-US" smtClean="0"/>
              <a:t>8/23/2023</a:t>
            </a:fld>
            <a:endParaRPr lang="en-US"/>
          </a:p>
        </p:txBody>
      </p:sp>
      <p:sp>
        <p:nvSpPr>
          <p:cNvPr id="5" name="Zástupný symbol pro zápatí 4">
            <a:extLst>
              <a:ext uri="{FF2B5EF4-FFF2-40B4-BE49-F238E27FC236}">
                <a16:creationId xmlns:a16="http://schemas.microsoft.com/office/drawing/2014/main" id="{6482D8DF-AE39-4356-99CF-12DEF3AFA043}"/>
              </a:ext>
            </a:extLst>
          </p:cNvPr>
          <p:cNvSpPr>
            <a:spLocks noGrp="1"/>
          </p:cNvSpPr>
          <p:nvPr>
            <p:ph type="ftr" sz="quarter" idx="11"/>
          </p:nvPr>
        </p:nvSpPr>
        <p:spPr/>
        <p:txBody>
          <a:bodyPr/>
          <a:lstStyle/>
          <a:p>
            <a:endParaRPr lang="en-US"/>
          </a:p>
        </p:txBody>
      </p:sp>
      <p:sp>
        <p:nvSpPr>
          <p:cNvPr id="6" name="Zástupný symbol pro číslo snímku 5">
            <a:extLst>
              <a:ext uri="{FF2B5EF4-FFF2-40B4-BE49-F238E27FC236}">
                <a16:creationId xmlns:a16="http://schemas.microsoft.com/office/drawing/2014/main" id="{521AB60E-D755-44AB-B1A1-0148AC4D51CD}"/>
              </a:ext>
            </a:extLst>
          </p:cNvPr>
          <p:cNvSpPr>
            <a:spLocks noGrp="1"/>
          </p:cNvSpPr>
          <p:nvPr>
            <p:ph type="sldNum" sz="quarter" idx="12"/>
          </p:nvPr>
        </p:nvSpPr>
        <p:spPr/>
        <p:txBody>
          <a:bodyPr/>
          <a:lstStyle/>
          <a:p>
            <a:fld id="{610320C5-3AE5-4808-982E-AB75A0D59014}" type="slidenum">
              <a:rPr lang="en-US" smtClean="0"/>
              <a:t>‹#›</a:t>
            </a:fld>
            <a:endParaRPr lang="en-US"/>
          </a:p>
        </p:txBody>
      </p:sp>
    </p:spTree>
    <p:extLst>
      <p:ext uri="{BB962C8B-B14F-4D97-AF65-F5344CB8AC3E}">
        <p14:creationId xmlns:p14="http://schemas.microsoft.com/office/powerpoint/2010/main" val="35786205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va obsahy">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F302D840-66FC-4187-A54F-7E724F27333B}"/>
              </a:ext>
            </a:extLst>
          </p:cNvPr>
          <p:cNvSpPr>
            <a:spLocks noGrp="1"/>
          </p:cNvSpPr>
          <p:nvPr>
            <p:ph type="title"/>
          </p:nvPr>
        </p:nvSpPr>
        <p:spPr/>
        <p:txBody>
          <a:bodyPr/>
          <a:lstStyle/>
          <a:p>
            <a:r>
              <a:rPr lang="cs-CZ"/>
              <a:t>Kliknutím lze upravit styl.</a:t>
            </a:r>
            <a:endParaRPr lang="en-US"/>
          </a:p>
        </p:txBody>
      </p:sp>
      <p:sp>
        <p:nvSpPr>
          <p:cNvPr id="3" name="Zástupný obsah 2">
            <a:extLst>
              <a:ext uri="{FF2B5EF4-FFF2-40B4-BE49-F238E27FC236}">
                <a16:creationId xmlns:a16="http://schemas.microsoft.com/office/drawing/2014/main" id="{4ED1FB65-B1EF-4EF9-972C-B4740ED73F6B}"/>
              </a:ext>
            </a:extLst>
          </p:cNvPr>
          <p:cNvSpPr>
            <a:spLocks noGrp="1"/>
          </p:cNvSpPr>
          <p:nvPr>
            <p:ph sz="half" idx="1"/>
          </p:nvPr>
        </p:nvSpPr>
        <p:spPr>
          <a:xfrm>
            <a:off x="838200" y="1825625"/>
            <a:ext cx="5181600" cy="435133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endParaRPr lang="en-US"/>
          </a:p>
        </p:txBody>
      </p:sp>
      <p:sp>
        <p:nvSpPr>
          <p:cNvPr id="4" name="Zástupný obsah 3">
            <a:extLst>
              <a:ext uri="{FF2B5EF4-FFF2-40B4-BE49-F238E27FC236}">
                <a16:creationId xmlns:a16="http://schemas.microsoft.com/office/drawing/2014/main" id="{1173C3F8-6B62-487A-B4CB-795CC54B1BB4}"/>
              </a:ext>
            </a:extLst>
          </p:cNvPr>
          <p:cNvSpPr>
            <a:spLocks noGrp="1"/>
          </p:cNvSpPr>
          <p:nvPr>
            <p:ph sz="half" idx="2"/>
          </p:nvPr>
        </p:nvSpPr>
        <p:spPr>
          <a:xfrm>
            <a:off x="6172200" y="1825625"/>
            <a:ext cx="5181600" cy="435133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endParaRPr lang="en-US"/>
          </a:p>
        </p:txBody>
      </p:sp>
      <p:sp>
        <p:nvSpPr>
          <p:cNvPr id="5" name="Zástupný symbol pro datum 4">
            <a:extLst>
              <a:ext uri="{FF2B5EF4-FFF2-40B4-BE49-F238E27FC236}">
                <a16:creationId xmlns:a16="http://schemas.microsoft.com/office/drawing/2014/main" id="{7CF24B65-29D5-4B57-9715-B18465B0BFF8}"/>
              </a:ext>
            </a:extLst>
          </p:cNvPr>
          <p:cNvSpPr>
            <a:spLocks noGrp="1"/>
          </p:cNvSpPr>
          <p:nvPr>
            <p:ph type="dt" sz="half" idx="10"/>
          </p:nvPr>
        </p:nvSpPr>
        <p:spPr/>
        <p:txBody>
          <a:bodyPr/>
          <a:lstStyle/>
          <a:p>
            <a:fld id="{3F9D630A-7F66-4C9B-83F0-D62DC5D47BF8}" type="datetimeFigureOut">
              <a:rPr lang="en-US" smtClean="0"/>
              <a:t>8/23/2023</a:t>
            </a:fld>
            <a:endParaRPr lang="en-US"/>
          </a:p>
        </p:txBody>
      </p:sp>
      <p:sp>
        <p:nvSpPr>
          <p:cNvPr id="6" name="Zástupný symbol pro zápatí 5">
            <a:extLst>
              <a:ext uri="{FF2B5EF4-FFF2-40B4-BE49-F238E27FC236}">
                <a16:creationId xmlns:a16="http://schemas.microsoft.com/office/drawing/2014/main" id="{E1E619B3-9601-4E30-B720-232DB3836613}"/>
              </a:ext>
            </a:extLst>
          </p:cNvPr>
          <p:cNvSpPr>
            <a:spLocks noGrp="1"/>
          </p:cNvSpPr>
          <p:nvPr>
            <p:ph type="ftr" sz="quarter" idx="11"/>
          </p:nvPr>
        </p:nvSpPr>
        <p:spPr/>
        <p:txBody>
          <a:bodyPr/>
          <a:lstStyle/>
          <a:p>
            <a:endParaRPr lang="en-US"/>
          </a:p>
        </p:txBody>
      </p:sp>
      <p:sp>
        <p:nvSpPr>
          <p:cNvPr id="7" name="Zástupný symbol pro číslo snímku 6">
            <a:extLst>
              <a:ext uri="{FF2B5EF4-FFF2-40B4-BE49-F238E27FC236}">
                <a16:creationId xmlns:a16="http://schemas.microsoft.com/office/drawing/2014/main" id="{2A4979C0-86DF-488B-A22A-EAB2E7D615D8}"/>
              </a:ext>
            </a:extLst>
          </p:cNvPr>
          <p:cNvSpPr>
            <a:spLocks noGrp="1"/>
          </p:cNvSpPr>
          <p:nvPr>
            <p:ph type="sldNum" sz="quarter" idx="12"/>
          </p:nvPr>
        </p:nvSpPr>
        <p:spPr/>
        <p:txBody>
          <a:bodyPr/>
          <a:lstStyle/>
          <a:p>
            <a:fld id="{610320C5-3AE5-4808-982E-AB75A0D59014}" type="slidenum">
              <a:rPr lang="en-US" smtClean="0"/>
              <a:t>‹#›</a:t>
            </a:fld>
            <a:endParaRPr lang="en-US"/>
          </a:p>
        </p:txBody>
      </p:sp>
    </p:spTree>
    <p:extLst>
      <p:ext uri="{BB962C8B-B14F-4D97-AF65-F5344CB8AC3E}">
        <p14:creationId xmlns:p14="http://schemas.microsoft.com/office/powerpoint/2010/main" val="972610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ovnání">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7D62FD4F-CDCB-44EE-A401-282F13794DC8}"/>
              </a:ext>
            </a:extLst>
          </p:cNvPr>
          <p:cNvSpPr>
            <a:spLocks noGrp="1"/>
          </p:cNvSpPr>
          <p:nvPr>
            <p:ph type="title"/>
          </p:nvPr>
        </p:nvSpPr>
        <p:spPr>
          <a:xfrm>
            <a:off x="839788" y="365125"/>
            <a:ext cx="10515600" cy="1325563"/>
          </a:xfrm>
        </p:spPr>
        <p:txBody>
          <a:bodyPr/>
          <a:lstStyle/>
          <a:p>
            <a:r>
              <a:rPr lang="cs-CZ"/>
              <a:t>Kliknutím lze upravit styl.</a:t>
            </a:r>
            <a:endParaRPr lang="en-US"/>
          </a:p>
        </p:txBody>
      </p:sp>
      <p:sp>
        <p:nvSpPr>
          <p:cNvPr id="3" name="Zástupný text 2">
            <a:extLst>
              <a:ext uri="{FF2B5EF4-FFF2-40B4-BE49-F238E27FC236}">
                <a16:creationId xmlns:a16="http://schemas.microsoft.com/office/drawing/2014/main" id="{54C65287-F179-45B7-9C62-47847547E2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a:t>Po kliknutí můžete upravovat styly textu v předloze.</a:t>
            </a:r>
          </a:p>
        </p:txBody>
      </p:sp>
      <p:sp>
        <p:nvSpPr>
          <p:cNvPr id="4" name="Zástupný obsah 3">
            <a:extLst>
              <a:ext uri="{FF2B5EF4-FFF2-40B4-BE49-F238E27FC236}">
                <a16:creationId xmlns:a16="http://schemas.microsoft.com/office/drawing/2014/main" id="{678E83C4-92EC-40C3-912A-ACBEA0F3128E}"/>
              </a:ext>
            </a:extLst>
          </p:cNvPr>
          <p:cNvSpPr>
            <a:spLocks noGrp="1"/>
          </p:cNvSpPr>
          <p:nvPr>
            <p:ph sz="half" idx="2"/>
          </p:nvPr>
        </p:nvSpPr>
        <p:spPr>
          <a:xfrm>
            <a:off x="839788" y="2505075"/>
            <a:ext cx="5157787" cy="368458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endParaRPr lang="en-US"/>
          </a:p>
        </p:txBody>
      </p:sp>
      <p:sp>
        <p:nvSpPr>
          <p:cNvPr id="5" name="Zástupný text 4">
            <a:extLst>
              <a:ext uri="{FF2B5EF4-FFF2-40B4-BE49-F238E27FC236}">
                <a16:creationId xmlns:a16="http://schemas.microsoft.com/office/drawing/2014/main" id="{52251C4E-3A66-4A6B-885F-F6AA390FA3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a:t>Po kliknutí můžete upravovat styly textu v předloze.</a:t>
            </a:r>
          </a:p>
        </p:txBody>
      </p:sp>
      <p:sp>
        <p:nvSpPr>
          <p:cNvPr id="6" name="Zástupný obsah 5">
            <a:extLst>
              <a:ext uri="{FF2B5EF4-FFF2-40B4-BE49-F238E27FC236}">
                <a16:creationId xmlns:a16="http://schemas.microsoft.com/office/drawing/2014/main" id="{1472ED30-5FE2-4CB6-BAEE-833527A1C84E}"/>
              </a:ext>
            </a:extLst>
          </p:cNvPr>
          <p:cNvSpPr>
            <a:spLocks noGrp="1"/>
          </p:cNvSpPr>
          <p:nvPr>
            <p:ph sz="quarter" idx="4"/>
          </p:nvPr>
        </p:nvSpPr>
        <p:spPr>
          <a:xfrm>
            <a:off x="6172200" y="2505075"/>
            <a:ext cx="5183188" cy="3684588"/>
          </a:xfrm>
        </p:spPr>
        <p:txBody>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endParaRPr lang="en-US"/>
          </a:p>
        </p:txBody>
      </p:sp>
      <p:sp>
        <p:nvSpPr>
          <p:cNvPr id="7" name="Zástupný symbol pro datum 6">
            <a:extLst>
              <a:ext uri="{FF2B5EF4-FFF2-40B4-BE49-F238E27FC236}">
                <a16:creationId xmlns:a16="http://schemas.microsoft.com/office/drawing/2014/main" id="{915A08C4-0311-4012-875B-4071311865FC}"/>
              </a:ext>
            </a:extLst>
          </p:cNvPr>
          <p:cNvSpPr>
            <a:spLocks noGrp="1"/>
          </p:cNvSpPr>
          <p:nvPr>
            <p:ph type="dt" sz="half" idx="10"/>
          </p:nvPr>
        </p:nvSpPr>
        <p:spPr/>
        <p:txBody>
          <a:bodyPr/>
          <a:lstStyle/>
          <a:p>
            <a:fld id="{3F9D630A-7F66-4C9B-83F0-D62DC5D47BF8}" type="datetimeFigureOut">
              <a:rPr lang="en-US" smtClean="0"/>
              <a:t>8/23/2023</a:t>
            </a:fld>
            <a:endParaRPr lang="en-US"/>
          </a:p>
        </p:txBody>
      </p:sp>
      <p:sp>
        <p:nvSpPr>
          <p:cNvPr id="8" name="Zástupný symbol pro zápatí 7">
            <a:extLst>
              <a:ext uri="{FF2B5EF4-FFF2-40B4-BE49-F238E27FC236}">
                <a16:creationId xmlns:a16="http://schemas.microsoft.com/office/drawing/2014/main" id="{AE699CC5-FEEF-4076-99D3-D3FE4972BE99}"/>
              </a:ext>
            </a:extLst>
          </p:cNvPr>
          <p:cNvSpPr>
            <a:spLocks noGrp="1"/>
          </p:cNvSpPr>
          <p:nvPr>
            <p:ph type="ftr" sz="quarter" idx="11"/>
          </p:nvPr>
        </p:nvSpPr>
        <p:spPr/>
        <p:txBody>
          <a:bodyPr/>
          <a:lstStyle/>
          <a:p>
            <a:endParaRPr lang="en-US"/>
          </a:p>
        </p:txBody>
      </p:sp>
      <p:sp>
        <p:nvSpPr>
          <p:cNvPr id="9" name="Zástupný symbol pro číslo snímku 8">
            <a:extLst>
              <a:ext uri="{FF2B5EF4-FFF2-40B4-BE49-F238E27FC236}">
                <a16:creationId xmlns:a16="http://schemas.microsoft.com/office/drawing/2014/main" id="{3318D927-41BF-4C9E-A217-BE52413CC368}"/>
              </a:ext>
            </a:extLst>
          </p:cNvPr>
          <p:cNvSpPr>
            <a:spLocks noGrp="1"/>
          </p:cNvSpPr>
          <p:nvPr>
            <p:ph type="sldNum" sz="quarter" idx="12"/>
          </p:nvPr>
        </p:nvSpPr>
        <p:spPr/>
        <p:txBody>
          <a:bodyPr/>
          <a:lstStyle/>
          <a:p>
            <a:fld id="{610320C5-3AE5-4808-982E-AB75A0D59014}" type="slidenum">
              <a:rPr lang="en-US" smtClean="0"/>
              <a:t>‹#›</a:t>
            </a:fld>
            <a:endParaRPr lang="en-US"/>
          </a:p>
        </p:txBody>
      </p:sp>
    </p:spTree>
    <p:extLst>
      <p:ext uri="{BB962C8B-B14F-4D97-AF65-F5344CB8AC3E}">
        <p14:creationId xmlns:p14="http://schemas.microsoft.com/office/powerpoint/2010/main" val="3119332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Jenom nadpis">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CAB182D5-298E-4EFE-B1AB-BE08F4C0071B}"/>
              </a:ext>
            </a:extLst>
          </p:cNvPr>
          <p:cNvSpPr>
            <a:spLocks noGrp="1"/>
          </p:cNvSpPr>
          <p:nvPr>
            <p:ph type="title"/>
          </p:nvPr>
        </p:nvSpPr>
        <p:spPr/>
        <p:txBody>
          <a:bodyPr/>
          <a:lstStyle/>
          <a:p>
            <a:r>
              <a:rPr lang="cs-CZ"/>
              <a:t>Kliknutím lze upravit styl.</a:t>
            </a:r>
            <a:endParaRPr lang="en-US"/>
          </a:p>
        </p:txBody>
      </p:sp>
      <p:sp>
        <p:nvSpPr>
          <p:cNvPr id="3" name="Zástupný symbol pro datum 2">
            <a:extLst>
              <a:ext uri="{FF2B5EF4-FFF2-40B4-BE49-F238E27FC236}">
                <a16:creationId xmlns:a16="http://schemas.microsoft.com/office/drawing/2014/main" id="{D185BA32-8346-4924-8093-010161B3BC6E}"/>
              </a:ext>
            </a:extLst>
          </p:cNvPr>
          <p:cNvSpPr>
            <a:spLocks noGrp="1"/>
          </p:cNvSpPr>
          <p:nvPr>
            <p:ph type="dt" sz="half" idx="10"/>
          </p:nvPr>
        </p:nvSpPr>
        <p:spPr/>
        <p:txBody>
          <a:bodyPr/>
          <a:lstStyle/>
          <a:p>
            <a:fld id="{3F9D630A-7F66-4C9B-83F0-D62DC5D47BF8}" type="datetimeFigureOut">
              <a:rPr lang="en-US" smtClean="0"/>
              <a:t>8/23/2023</a:t>
            </a:fld>
            <a:endParaRPr lang="en-US"/>
          </a:p>
        </p:txBody>
      </p:sp>
      <p:sp>
        <p:nvSpPr>
          <p:cNvPr id="4" name="Zástupný symbol pro zápatí 3">
            <a:extLst>
              <a:ext uri="{FF2B5EF4-FFF2-40B4-BE49-F238E27FC236}">
                <a16:creationId xmlns:a16="http://schemas.microsoft.com/office/drawing/2014/main" id="{473C2420-766F-42BD-B150-4EDA99B718A0}"/>
              </a:ext>
            </a:extLst>
          </p:cNvPr>
          <p:cNvSpPr>
            <a:spLocks noGrp="1"/>
          </p:cNvSpPr>
          <p:nvPr>
            <p:ph type="ftr" sz="quarter" idx="11"/>
          </p:nvPr>
        </p:nvSpPr>
        <p:spPr/>
        <p:txBody>
          <a:bodyPr/>
          <a:lstStyle/>
          <a:p>
            <a:endParaRPr lang="en-US"/>
          </a:p>
        </p:txBody>
      </p:sp>
      <p:sp>
        <p:nvSpPr>
          <p:cNvPr id="5" name="Zástupný symbol pro číslo snímku 4">
            <a:extLst>
              <a:ext uri="{FF2B5EF4-FFF2-40B4-BE49-F238E27FC236}">
                <a16:creationId xmlns:a16="http://schemas.microsoft.com/office/drawing/2014/main" id="{13F69F6A-4906-412F-A044-840AF0705C52}"/>
              </a:ext>
            </a:extLst>
          </p:cNvPr>
          <p:cNvSpPr>
            <a:spLocks noGrp="1"/>
          </p:cNvSpPr>
          <p:nvPr>
            <p:ph type="sldNum" sz="quarter" idx="12"/>
          </p:nvPr>
        </p:nvSpPr>
        <p:spPr/>
        <p:txBody>
          <a:bodyPr/>
          <a:lstStyle/>
          <a:p>
            <a:fld id="{610320C5-3AE5-4808-982E-AB75A0D59014}" type="slidenum">
              <a:rPr lang="en-US" smtClean="0"/>
              <a:t>‹#›</a:t>
            </a:fld>
            <a:endParaRPr lang="en-US"/>
          </a:p>
        </p:txBody>
      </p:sp>
    </p:spTree>
    <p:extLst>
      <p:ext uri="{BB962C8B-B14F-4D97-AF65-F5344CB8AC3E}">
        <p14:creationId xmlns:p14="http://schemas.microsoft.com/office/powerpoint/2010/main" val="14952556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rázdný">
    <p:spTree>
      <p:nvGrpSpPr>
        <p:cNvPr id="1" name=""/>
        <p:cNvGrpSpPr/>
        <p:nvPr/>
      </p:nvGrpSpPr>
      <p:grpSpPr>
        <a:xfrm>
          <a:off x="0" y="0"/>
          <a:ext cx="0" cy="0"/>
          <a:chOff x="0" y="0"/>
          <a:chExt cx="0" cy="0"/>
        </a:xfrm>
      </p:grpSpPr>
      <p:sp>
        <p:nvSpPr>
          <p:cNvPr id="2" name="Zástupný symbol pro datum 1">
            <a:extLst>
              <a:ext uri="{FF2B5EF4-FFF2-40B4-BE49-F238E27FC236}">
                <a16:creationId xmlns:a16="http://schemas.microsoft.com/office/drawing/2014/main" id="{CED3ADD4-DC9C-40D5-B329-DE98D253D7B5}"/>
              </a:ext>
            </a:extLst>
          </p:cNvPr>
          <p:cNvSpPr>
            <a:spLocks noGrp="1"/>
          </p:cNvSpPr>
          <p:nvPr>
            <p:ph type="dt" sz="half" idx="10"/>
          </p:nvPr>
        </p:nvSpPr>
        <p:spPr/>
        <p:txBody>
          <a:bodyPr/>
          <a:lstStyle/>
          <a:p>
            <a:fld id="{3F9D630A-7F66-4C9B-83F0-D62DC5D47BF8}" type="datetimeFigureOut">
              <a:rPr lang="en-US" smtClean="0"/>
              <a:t>8/23/2023</a:t>
            </a:fld>
            <a:endParaRPr lang="en-US"/>
          </a:p>
        </p:txBody>
      </p:sp>
      <p:sp>
        <p:nvSpPr>
          <p:cNvPr id="3" name="Zástupný symbol pro zápatí 2">
            <a:extLst>
              <a:ext uri="{FF2B5EF4-FFF2-40B4-BE49-F238E27FC236}">
                <a16:creationId xmlns:a16="http://schemas.microsoft.com/office/drawing/2014/main" id="{47AFB5C2-236D-4BA1-84EA-B1B0CC54D9E9}"/>
              </a:ext>
            </a:extLst>
          </p:cNvPr>
          <p:cNvSpPr>
            <a:spLocks noGrp="1"/>
          </p:cNvSpPr>
          <p:nvPr>
            <p:ph type="ftr" sz="quarter" idx="11"/>
          </p:nvPr>
        </p:nvSpPr>
        <p:spPr/>
        <p:txBody>
          <a:bodyPr/>
          <a:lstStyle/>
          <a:p>
            <a:endParaRPr lang="en-US"/>
          </a:p>
        </p:txBody>
      </p:sp>
      <p:sp>
        <p:nvSpPr>
          <p:cNvPr id="4" name="Zástupný symbol pro číslo snímku 3">
            <a:extLst>
              <a:ext uri="{FF2B5EF4-FFF2-40B4-BE49-F238E27FC236}">
                <a16:creationId xmlns:a16="http://schemas.microsoft.com/office/drawing/2014/main" id="{A5269CA3-11FC-4BE3-9152-FD64247B2C64}"/>
              </a:ext>
            </a:extLst>
          </p:cNvPr>
          <p:cNvSpPr>
            <a:spLocks noGrp="1"/>
          </p:cNvSpPr>
          <p:nvPr>
            <p:ph type="sldNum" sz="quarter" idx="12"/>
          </p:nvPr>
        </p:nvSpPr>
        <p:spPr/>
        <p:txBody>
          <a:bodyPr/>
          <a:lstStyle/>
          <a:p>
            <a:fld id="{610320C5-3AE5-4808-982E-AB75A0D59014}" type="slidenum">
              <a:rPr lang="en-US" smtClean="0"/>
              <a:t>‹#›</a:t>
            </a:fld>
            <a:endParaRPr lang="en-US"/>
          </a:p>
        </p:txBody>
      </p:sp>
    </p:spTree>
    <p:extLst>
      <p:ext uri="{BB962C8B-B14F-4D97-AF65-F5344CB8AC3E}">
        <p14:creationId xmlns:p14="http://schemas.microsoft.com/office/powerpoint/2010/main" val="918318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Obsah s titulkem">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543D2361-DB78-477F-BE79-AD1DC612B48F}"/>
              </a:ext>
            </a:extLst>
          </p:cNvPr>
          <p:cNvSpPr>
            <a:spLocks noGrp="1"/>
          </p:cNvSpPr>
          <p:nvPr>
            <p:ph type="title"/>
          </p:nvPr>
        </p:nvSpPr>
        <p:spPr>
          <a:xfrm>
            <a:off x="839788" y="457200"/>
            <a:ext cx="3932237" cy="1600200"/>
          </a:xfrm>
        </p:spPr>
        <p:txBody>
          <a:bodyPr anchor="b"/>
          <a:lstStyle>
            <a:lvl1pPr>
              <a:defRPr sz="3200"/>
            </a:lvl1pPr>
          </a:lstStyle>
          <a:p>
            <a:r>
              <a:rPr lang="cs-CZ"/>
              <a:t>Kliknutím lze upravit styl.</a:t>
            </a:r>
            <a:endParaRPr lang="en-US"/>
          </a:p>
        </p:txBody>
      </p:sp>
      <p:sp>
        <p:nvSpPr>
          <p:cNvPr id="3" name="Zástupný obsah 2">
            <a:extLst>
              <a:ext uri="{FF2B5EF4-FFF2-40B4-BE49-F238E27FC236}">
                <a16:creationId xmlns:a16="http://schemas.microsoft.com/office/drawing/2014/main" id="{560180A5-F47B-446F-9C8D-036D570EF53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endParaRPr lang="en-US"/>
          </a:p>
        </p:txBody>
      </p:sp>
      <p:sp>
        <p:nvSpPr>
          <p:cNvPr id="4" name="Zástupný text 3">
            <a:extLst>
              <a:ext uri="{FF2B5EF4-FFF2-40B4-BE49-F238E27FC236}">
                <a16:creationId xmlns:a16="http://schemas.microsoft.com/office/drawing/2014/main" id="{1E3FF381-5177-4933-B699-2576587E38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s-CZ"/>
              <a:t>Po kliknutí můžete upravovat styly textu v předloze.</a:t>
            </a:r>
          </a:p>
        </p:txBody>
      </p:sp>
      <p:sp>
        <p:nvSpPr>
          <p:cNvPr id="5" name="Zástupný symbol pro datum 4">
            <a:extLst>
              <a:ext uri="{FF2B5EF4-FFF2-40B4-BE49-F238E27FC236}">
                <a16:creationId xmlns:a16="http://schemas.microsoft.com/office/drawing/2014/main" id="{51AEC138-DFD2-418A-ABEA-EFA92BEB7810}"/>
              </a:ext>
            </a:extLst>
          </p:cNvPr>
          <p:cNvSpPr>
            <a:spLocks noGrp="1"/>
          </p:cNvSpPr>
          <p:nvPr>
            <p:ph type="dt" sz="half" idx="10"/>
          </p:nvPr>
        </p:nvSpPr>
        <p:spPr/>
        <p:txBody>
          <a:bodyPr/>
          <a:lstStyle/>
          <a:p>
            <a:fld id="{3F9D630A-7F66-4C9B-83F0-D62DC5D47BF8}" type="datetimeFigureOut">
              <a:rPr lang="en-US" smtClean="0"/>
              <a:t>8/23/2023</a:t>
            </a:fld>
            <a:endParaRPr lang="en-US"/>
          </a:p>
        </p:txBody>
      </p:sp>
      <p:sp>
        <p:nvSpPr>
          <p:cNvPr id="6" name="Zástupný symbol pro zápatí 5">
            <a:extLst>
              <a:ext uri="{FF2B5EF4-FFF2-40B4-BE49-F238E27FC236}">
                <a16:creationId xmlns:a16="http://schemas.microsoft.com/office/drawing/2014/main" id="{C13CD0D3-4E1F-4130-A9F9-F99D52CC80A8}"/>
              </a:ext>
            </a:extLst>
          </p:cNvPr>
          <p:cNvSpPr>
            <a:spLocks noGrp="1"/>
          </p:cNvSpPr>
          <p:nvPr>
            <p:ph type="ftr" sz="quarter" idx="11"/>
          </p:nvPr>
        </p:nvSpPr>
        <p:spPr/>
        <p:txBody>
          <a:bodyPr/>
          <a:lstStyle/>
          <a:p>
            <a:endParaRPr lang="en-US"/>
          </a:p>
        </p:txBody>
      </p:sp>
      <p:sp>
        <p:nvSpPr>
          <p:cNvPr id="7" name="Zástupný symbol pro číslo snímku 6">
            <a:extLst>
              <a:ext uri="{FF2B5EF4-FFF2-40B4-BE49-F238E27FC236}">
                <a16:creationId xmlns:a16="http://schemas.microsoft.com/office/drawing/2014/main" id="{F1DB264F-7206-40E1-B938-CFF27D8B0848}"/>
              </a:ext>
            </a:extLst>
          </p:cNvPr>
          <p:cNvSpPr>
            <a:spLocks noGrp="1"/>
          </p:cNvSpPr>
          <p:nvPr>
            <p:ph type="sldNum" sz="quarter" idx="12"/>
          </p:nvPr>
        </p:nvSpPr>
        <p:spPr/>
        <p:txBody>
          <a:bodyPr/>
          <a:lstStyle/>
          <a:p>
            <a:fld id="{610320C5-3AE5-4808-982E-AB75A0D59014}" type="slidenum">
              <a:rPr lang="en-US" smtClean="0"/>
              <a:t>‹#›</a:t>
            </a:fld>
            <a:endParaRPr lang="en-US"/>
          </a:p>
        </p:txBody>
      </p:sp>
    </p:spTree>
    <p:extLst>
      <p:ext uri="{BB962C8B-B14F-4D97-AF65-F5344CB8AC3E}">
        <p14:creationId xmlns:p14="http://schemas.microsoft.com/office/powerpoint/2010/main" val="31392799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ázek s titulkem">
    <p:spTree>
      <p:nvGrpSpPr>
        <p:cNvPr id="1" name=""/>
        <p:cNvGrpSpPr/>
        <p:nvPr/>
      </p:nvGrpSpPr>
      <p:grpSpPr>
        <a:xfrm>
          <a:off x="0" y="0"/>
          <a:ext cx="0" cy="0"/>
          <a:chOff x="0" y="0"/>
          <a:chExt cx="0" cy="0"/>
        </a:xfrm>
      </p:grpSpPr>
      <p:sp>
        <p:nvSpPr>
          <p:cNvPr id="2" name="Nadpis 1">
            <a:extLst>
              <a:ext uri="{FF2B5EF4-FFF2-40B4-BE49-F238E27FC236}">
                <a16:creationId xmlns:a16="http://schemas.microsoft.com/office/drawing/2014/main" id="{F97A5B32-3B4C-45D6-B782-2CF7372A2A51}"/>
              </a:ext>
            </a:extLst>
          </p:cNvPr>
          <p:cNvSpPr>
            <a:spLocks noGrp="1"/>
          </p:cNvSpPr>
          <p:nvPr>
            <p:ph type="title"/>
          </p:nvPr>
        </p:nvSpPr>
        <p:spPr>
          <a:xfrm>
            <a:off x="839788" y="457200"/>
            <a:ext cx="3932237" cy="1600200"/>
          </a:xfrm>
        </p:spPr>
        <p:txBody>
          <a:bodyPr anchor="b"/>
          <a:lstStyle>
            <a:lvl1pPr>
              <a:defRPr sz="3200"/>
            </a:lvl1pPr>
          </a:lstStyle>
          <a:p>
            <a:r>
              <a:rPr lang="cs-CZ"/>
              <a:t>Kliknutím lze upravit styl.</a:t>
            </a:r>
            <a:endParaRPr lang="en-US"/>
          </a:p>
        </p:txBody>
      </p:sp>
      <p:sp>
        <p:nvSpPr>
          <p:cNvPr id="3" name="Zástupný symbol obrázku 2">
            <a:extLst>
              <a:ext uri="{FF2B5EF4-FFF2-40B4-BE49-F238E27FC236}">
                <a16:creationId xmlns:a16="http://schemas.microsoft.com/office/drawing/2014/main" id="{A273CDC6-7B6A-439A-B03E-64A9E6A326D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Zástupný text 3">
            <a:extLst>
              <a:ext uri="{FF2B5EF4-FFF2-40B4-BE49-F238E27FC236}">
                <a16:creationId xmlns:a16="http://schemas.microsoft.com/office/drawing/2014/main" id="{44B0A36C-C004-43BF-BB2A-1D2E6CE9CD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cs-CZ"/>
              <a:t>Po kliknutí můžete upravovat styly textu v předloze.</a:t>
            </a:r>
          </a:p>
        </p:txBody>
      </p:sp>
      <p:sp>
        <p:nvSpPr>
          <p:cNvPr id="5" name="Zástupný symbol pro datum 4">
            <a:extLst>
              <a:ext uri="{FF2B5EF4-FFF2-40B4-BE49-F238E27FC236}">
                <a16:creationId xmlns:a16="http://schemas.microsoft.com/office/drawing/2014/main" id="{8B93F7D1-9D69-4923-801F-CB8B865746E8}"/>
              </a:ext>
            </a:extLst>
          </p:cNvPr>
          <p:cNvSpPr>
            <a:spLocks noGrp="1"/>
          </p:cNvSpPr>
          <p:nvPr>
            <p:ph type="dt" sz="half" idx="10"/>
          </p:nvPr>
        </p:nvSpPr>
        <p:spPr/>
        <p:txBody>
          <a:bodyPr/>
          <a:lstStyle/>
          <a:p>
            <a:fld id="{3F9D630A-7F66-4C9B-83F0-D62DC5D47BF8}" type="datetimeFigureOut">
              <a:rPr lang="en-US" smtClean="0"/>
              <a:t>8/23/2023</a:t>
            </a:fld>
            <a:endParaRPr lang="en-US"/>
          </a:p>
        </p:txBody>
      </p:sp>
      <p:sp>
        <p:nvSpPr>
          <p:cNvPr id="6" name="Zástupný symbol pro zápatí 5">
            <a:extLst>
              <a:ext uri="{FF2B5EF4-FFF2-40B4-BE49-F238E27FC236}">
                <a16:creationId xmlns:a16="http://schemas.microsoft.com/office/drawing/2014/main" id="{08B2FDC7-2ED9-4471-8B22-558E197CAAFB}"/>
              </a:ext>
            </a:extLst>
          </p:cNvPr>
          <p:cNvSpPr>
            <a:spLocks noGrp="1"/>
          </p:cNvSpPr>
          <p:nvPr>
            <p:ph type="ftr" sz="quarter" idx="11"/>
          </p:nvPr>
        </p:nvSpPr>
        <p:spPr/>
        <p:txBody>
          <a:bodyPr/>
          <a:lstStyle/>
          <a:p>
            <a:endParaRPr lang="en-US"/>
          </a:p>
        </p:txBody>
      </p:sp>
      <p:sp>
        <p:nvSpPr>
          <p:cNvPr id="7" name="Zástupný symbol pro číslo snímku 6">
            <a:extLst>
              <a:ext uri="{FF2B5EF4-FFF2-40B4-BE49-F238E27FC236}">
                <a16:creationId xmlns:a16="http://schemas.microsoft.com/office/drawing/2014/main" id="{A8F86F51-87E9-44FD-89BA-6CC56EF52C59}"/>
              </a:ext>
            </a:extLst>
          </p:cNvPr>
          <p:cNvSpPr>
            <a:spLocks noGrp="1"/>
          </p:cNvSpPr>
          <p:nvPr>
            <p:ph type="sldNum" sz="quarter" idx="12"/>
          </p:nvPr>
        </p:nvSpPr>
        <p:spPr/>
        <p:txBody>
          <a:bodyPr/>
          <a:lstStyle/>
          <a:p>
            <a:fld id="{610320C5-3AE5-4808-982E-AB75A0D59014}" type="slidenum">
              <a:rPr lang="en-US" smtClean="0"/>
              <a:t>‹#›</a:t>
            </a:fld>
            <a:endParaRPr lang="en-US"/>
          </a:p>
        </p:txBody>
      </p:sp>
    </p:spTree>
    <p:extLst>
      <p:ext uri="{BB962C8B-B14F-4D97-AF65-F5344CB8AC3E}">
        <p14:creationId xmlns:p14="http://schemas.microsoft.com/office/powerpoint/2010/main" val="1894677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Zástupný nadpis 1">
            <a:extLst>
              <a:ext uri="{FF2B5EF4-FFF2-40B4-BE49-F238E27FC236}">
                <a16:creationId xmlns:a16="http://schemas.microsoft.com/office/drawing/2014/main" id="{17912C51-84DB-4F54-BEA8-E00B2653C8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cs-CZ"/>
              <a:t>Kliknutím lze upravit styl.</a:t>
            </a:r>
            <a:endParaRPr lang="en-US"/>
          </a:p>
        </p:txBody>
      </p:sp>
      <p:sp>
        <p:nvSpPr>
          <p:cNvPr id="3" name="Zástupný text 2">
            <a:extLst>
              <a:ext uri="{FF2B5EF4-FFF2-40B4-BE49-F238E27FC236}">
                <a16:creationId xmlns:a16="http://schemas.microsoft.com/office/drawing/2014/main" id="{4C90B691-AA3F-46F1-BC9F-456677E6261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cs-CZ"/>
              <a:t>Po kliknutí můžete upravovat styly textu v předloze.</a:t>
            </a:r>
          </a:p>
          <a:p>
            <a:pPr lvl="1"/>
            <a:r>
              <a:rPr lang="cs-CZ"/>
              <a:t>Druhá úroveň</a:t>
            </a:r>
          </a:p>
          <a:p>
            <a:pPr lvl="2"/>
            <a:r>
              <a:rPr lang="cs-CZ"/>
              <a:t>Třetí úroveň</a:t>
            </a:r>
          </a:p>
          <a:p>
            <a:pPr lvl="3"/>
            <a:r>
              <a:rPr lang="cs-CZ"/>
              <a:t>Čtvrtá úroveň</a:t>
            </a:r>
          </a:p>
          <a:p>
            <a:pPr lvl="4"/>
            <a:r>
              <a:rPr lang="cs-CZ"/>
              <a:t>Pátá úroveň</a:t>
            </a:r>
            <a:endParaRPr lang="en-US"/>
          </a:p>
        </p:txBody>
      </p:sp>
      <p:sp>
        <p:nvSpPr>
          <p:cNvPr id="4" name="Zástupný symbol pro datum 3">
            <a:extLst>
              <a:ext uri="{FF2B5EF4-FFF2-40B4-BE49-F238E27FC236}">
                <a16:creationId xmlns:a16="http://schemas.microsoft.com/office/drawing/2014/main" id="{922FA821-5148-49BA-B3B0-EBE19A26603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9D630A-7F66-4C9B-83F0-D62DC5D47BF8}" type="datetimeFigureOut">
              <a:rPr lang="en-US" smtClean="0"/>
              <a:t>8/23/2023</a:t>
            </a:fld>
            <a:endParaRPr lang="en-US"/>
          </a:p>
        </p:txBody>
      </p:sp>
      <p:sp>
        <p:nvSpPr>
          <p:cNvPr id="5" name="Zástupný symbol pro zápatí 4">
            <a:extLst>
              <a:ext uri="{FF2B5EF4-FFF2-40B4-BE49-F238E27FC236}">
                <a16:creationId xmlns:a16="http://schemas.microsoft.com/office/drawing/2014/main" id="{18CD2594-0577-4C6B-AB0F-F5912CCA9E4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Zástupný symbol pro číslo snímku 5">
            <a:extLst>
              <a:ext uri="{FF2B5EF4-FFF2-40B4-BE49-F238E27FC236}">
                <a16:creationId xmlns:a16="http://schemas.microsoft.com/office/drawing/2014/main" id="{2B26B615-3007-415A-9B37-579403C89D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0320C5-3AE5-4808-982E-AB75A0D59014}" type="slidenum">
              <a:rPr lang="en-US" smtClean="0"/>
              <a:t>‹#›</a:t>
            </a:fld>
            <a:endParaRPr lang="en-US"/>
          </a:p>
        </p:txBody>
      </p:sp>
    </p:spTree>
    <p:extLst>
      <p:ext uri="{BB962C8B-B14F-4D97-AF65-F5344CB8AC3E}">
        <p14:creationId xmlns:p14="http://schemas.microsoft.com/office/powerpoint/2010/main" val="34521708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hyperlink" Target="https://www.youtube.com/watch?v=HCrONvX-b7k"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Zástupný obsah 4" descr="Obsah obrázku patro, dřevěné, dřevo&#10;&#10;Popis byl vytvořen automaticky">
            <a:extLst>
              <a:ext uri="{FF2B5EF4-FFF2-40B4-BE49-F238E27FC236}">
                <a16:creationId xmlns:a16="http://schemas.microsoft.com/office/drawing/2014/main" id="{D9EFB30A-098D-4AB0-9982-AF0A8389DA0E}"/>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rcRect t="15269" b="1419"/>
          <a:stretch/>
        </p:blipFill>
        <p:spPr>
          <a:xfrm>
            <a:off x="147917" y="679123"/>
            <a:ext cx="5205402" cy="5775679"/>
          </a:xfrm>
        </p:spPr>
      </p:pic>
      <p:cxnSp>
        <p:nvCxnSpPr>
          <p:cNvPr id="14" name="Přímá spojnice se šipkou 13">
            <a:extLst>
              <a:ext uri="{FF2B5EF4-FFF2-40B4-BE49-F238E27FC236}">
                <a16:creationId xmlns:a16="http://schemas.microsoft.com/office/drawing/2014/main" id="{8491A4DE-4909-495E-8901-A799124C6D45}"/>
              </a:ext>
            </a:extLst>
          </p:cNvPr>
          <p:cNvCxnSpPr>
            <a:cxnSpLocks/>
          </p:cNvCxnSpPr>
          <p:nvPr/>
        </p:nvCxnSpPr>
        <p:spPr>
          <a:xfrm>
            <a:off x="1546272" y="1322056"/>
            <a:ext cx="896112" cy="274320"/>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cxnSp>
        <p:nvCxnSpPr>
          <p:cNvPr id="15" name="Přímá spojnice se šipkou 14">
            <a:extLst>
              <a:ext uri="{FF2B5EF4-FFF2-40B4-BE49-F238E27FC236}">
                <a16:creationId xmlns:a16="http://schemas.microsoft.com/office/drawing/2014/main" id="{29B3396A-CD6B-4496-AB41-DB906A84DA5E}"/>
              </a:ext>
            </a:extLst>
          </p:cNvPr>
          <p:cNvCxnSpPr>
            <a:cxnSpLocks/>
          </p:cNvCxnSpPr>
          <p:nvPr/>
        </p:nvCxnSpPr>
        <p:spPr>
          <a:xfrm flipH="1">
            <a:off x="2879138" y="2240779"/>
            <a:ext cx="1071374" cy="237560"/>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6" name="TextovéPole 5">
            <a:extLst>
              <a:ext uri="{FF2B5EF4-FFF2-40B4-BE49-F238E27FC236}">
                <a16:creationId xmlns:a16="http://schemas.microsoft.com/office/drawing/2014/main" id="{91E65DE5-8729-4DB8-A572-3D6CA7C46392}"/>
              </a:ext>
            </a:extLst>
          </p:cNvPr>
          <p:cNvSpPr txBox="1"/>
          <p:nvPr/>
        </p:nvSpPr>
        <p:spPr>
          <a:xfrm>
            <a:off x="1204475" y="1152779"/>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A</a:t>
            </a:r>
          </a:p>
        </p:txBody>
      </p:sp>
      <p:cxnSp>
        <p:nvCxnSpPr>
          <p:cNvPr id="19" name="Přímá spojnice se šipkou 18">
            <a:extLst>
              <a:ext uri="{FF2B5EF4-FFF2-40B4-BE49-F238E27FC236}">
                <a16:creationId xmlns:a16="http://schemas.microsoft.com/office/drawing/2014/main" id="{8ABA1F1B-DF44-47DE-B999-9EB33DEA5505}"/>
              </a:ext>
            </a:extLst>
          </p:cNvPr>
          <p:cNvCxnSpPr>
            <a:cxnSpLocks/>
          </p:cNvCxnSpPr>
          <p:nvPr/>
        </p:nvCxnSpPr>
        <p:spPr>
          <a:xfrm flipH="1">
            <a:off x="2922463" y="4287616"/>
            <a:ext cx="1071374" cy="237560"/>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cxnSp>
        <p:nvCxnSpPr>
          <p:cNvPr id="20" name="Přímá spojnice se šipkou 19">
            <a:extLst>
              <a:ext uri="{FF2B5EF4-FFF2-40B4-BE49-F238E27FC236}">
                <a16:creationId xmlns:a16="http://schemas.microsoft.com/office/drawing/2014/main" id="{FF826AC6-1AC0-41B9-93C7-FBEE15185C88}"/>
              </a:ext>
            </a:extLst>
          </p:cNvPr>
          <p:cNvCxnSpPr>
            <a:cxnSpLocks/>
          </p:cNvCxnSpPr>
          <p:nvPr/>
        </p:nvCxnSpPr>
        <p:spPr>
          <a:xfrm>
            <a:off x="1456404" y="3986456"/>
            <a:ext cx="985980" cy="6274"/>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cxnSp>
        <p:nvCxnSpPr>
          <p:cNvPr id="22" name="Přímá spojnice se šipkou 21">
            <a:extLst>
              <a:ext uri="{FF2B5EF4-FFF2-40B4-BE49-F238E27FC236}">
                <a16:creationId xmlns:a16="http://schemas.microsoft.com/office/drawing/2014/main" id="{9E636EA8-05F8-4DDF-8737-C52A5D42F1A3}"/>
              </a:ext>
            </a:extLst>
          </p:cNvPr>
          <p:cNvCxnSpPr>
            <a:cxnSpLocks/>
          </p:cNvCxnSpPr>
          <p:nvPr/>
        </p:nvCxnSpPr>
        <p:spPr>
          <a:xfrm>
            <a:off x="1434757" y="3354871"/>
            <a:ext cx="985980" cy="6274"/>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cxnSp>
        <p:nvCxnSpPr>
          <p:cNvPr id="23" name="Přímá spojnice se šipkou 22">
            <a:extLst>
              <a:ext uri="{FF2B5EF4-FFF2-40B4-BE49-F238E27FC236}">
                <a16:creationId xmlns:a16="http://schemas.microsoft.com/office/drawing/2014/main" id="{FA71CA8C-7593-4024-82BF-3D033F92A9AD}"/>
              </a:ext>
            </a:extLst>
          </p:cNvPr>
          <p:cNvCxnSpPr>
            <a:cxnSpLocks/>
          </p:cNvCxnSpPr>
          <p:nvPr/>
        </p:nvCxnSpPr>
        <p:spPr>
          <a:xfrm>
            <a:off x="1434757" y="5146188"/>
            <a:ext cx="985980" cy="6274"/>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cxnSp>
        <p:nvCxnSpPr>
          <p:cNvPr id="24" name="Přímá spojnice se šipkou 23">
            <a:extLst>
              <a:ext uri="{FF2B5EF4-FFF2-40B4-BE49-F238E27FC236}">
                <a16:creationId xmlns:a16="http://schemas.microsoft.com/office/drawing/2014/main" id="{D468BB93-03CB-4CBD-8FE9-9688581D36D2}"/>
              </a:ext>
            </a:extLst>
          </p:cNvPr>
          <p:cNvCxnSpPr>
            <a:cxnSpLocks/>
          </p:cNvCxnSpPr>
          <p:nvPr/>
        </p:nvCxnSpPr>
        <p:spPr>
          <a:xfrm>
            <a:off x="1416934" y="5717978"/>
            <a:ext cx="985980" cy="6274"/>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3" name="TextovéPole 2">
            <a:extLst>
              <a:ext uri="{FF2B5EF4-FFF2-40B4-BE49-F238E27FC236}">
                <a16:creationId xmlns:a16="http://schemas.microsoft.com/office/drawing/2014/main" id="{5A6D98DB-E12A-DDF2-D5F3-C36CEC621349}"/>
              </a:ext>
            </a:extLst>
          </p:cNvPr>
          <p:cNvSpPr txBox="1"/>
          <p:nvPr/>
        </p:nvSpPr>
        <p:spPr>
          <a:xfrm>
            <a:off x="5423782" y="58846"/>
            <a:ext cx="6683982" cy="6740307"/>
          </a:xfrm>
          <a:prstGeom prst="rect">
            <a:avLst/>
          </a:prstGeom>
          <a:noFill/>
        </p:spPr>
        <p:txBody>
          <a:bodyPr wrap="square" rtlCol="0">
            <a:spAutoFit/>
          </a:bodyPr>
          <a:lstStyle/>
          <a:p>
            <a:pPr algn="just"/>
            <a:r>
              <a:rPr lang="cs-CZ" sz="1800" noProof="1"/>
              <a:t>MŽOURACK - Trigger Warning is a 2HP passive trigger/gate processing utility which is designed with live performance in mind. It allows you to quickly and intuitively perform operations like switching, combining and muting trigger/gate signals. </a:t>
            </a:r>
          </a:p>
          <a:p>
            <a:pPr algn="just"/>
            <a:endParaRPr lang="cs-CZ" sz="1800" noProof="1"/>
          </a:p>
          <a:p>
            <a:pPr algn="just"/>
            <a:r>
              <a:rPr lang="cs-CZ" sz="1800" noProof="1"/>
              <a:t>Note that the circuit is designed for standard eurorack positive trigger and gate signals. Using other types of signals will result in odd behaviour, for example, only the positive parts of LFOs will appear on the output. A slight voltage drop will be present even with gates and triggers.</a:t>
            </a:r>
          </a:p>
          <a:p>
            <a:pPr algn="just"/>
            <a:endParaRPr lang="cs-CZ" b="1" noProof="1"/>
          </a:p>
          <a:p>
            <a:pPr algn="just"/>
            <a:r>
              <a:rPr lang="cs-CZ" sz="1800" b="1" noProof="1"/>
              <a:t>A)</a:t>
            </a:r>
            <a:r>
              <a:rPr lang="cs-CZ" sz="1800" noProof="1"/>
              <a:t> 3-position switch for switching between inputs:</a:t>
            </a:r>
          </a:p>
          <a:p>
            <a:pPr algn="just"/>
            <a:r>
              <a:rPr lang="cs-CZ" sz="1800" noProof="1"/>
              <a:t>	TOP position – Only input A</a:t>
            </a:r>
          </a:p>
          <a:p>
            <a:pPr algn="just"/>
            <a:r>
              <a:rPr lang="cs-CZ" sz="1800" noProof="1"/>
              <a:t>	MID position – A + B (Logical OR)</a:t>
            </a:r>
          </a:p>
          <a:p>
            <a:pPr algn="just"/>
            <a:r>
              <a:rPr lang="cs-CZ" sz="1800" noProof="1"/>
              <a:t>	BOT position – Only input B</a:t>
            </a:r>
          </a:p>
          <a:p>
            <a:pPr algn="just"/>
            <a:r>
              <a:rPr lang="cs-CZ" b="1" noProof="1"/>
              <a:t>B)</a:t>
            </a:r>
            <a:r>
              <a:rPr lang="cs-CZ" noProof="1"/>
              <a:t> </a:t>
            </a:r>
            <a:r>
              <a:rPr lang="cs-CZ" sz="1800" noProof="1"/>
              <a:t>2-position switch for routing the signal to the outputs:</a:t>
            </a:r>
          </a:p>
          <a:p>
            <a:pPr algn="just"/>
            <a:r>
              <a:rPr lang="cs-CZ" sz="1800" noProof="1"/>
              <a:t>	TOP position – Output A</a:t>
            </a:r>
          </a:p>
          <a:p>
            <a:pPr algn="just"/>
            <a:r>
              <a:rPr lang="cs-CZ" sz="1800" noProof="1"/>
              <a:t>	BOT position – Output B</a:t>
            </a:r>
            <a:endParaRPr lang="cs-CZ" noProof="1"/>
          </a:p>
          <a:p>
            <a:pPr algn="just"/>
            <a:r>
              <a:rPr lang="cs-CZ" sz="1800" b="1" noProof="1"/>
              <a:t>C)</a:t>
            </a:r>
            <a:r>
              <a:rPr lang="cs-CZ" sz="1800" noProof="1"/>
              <a:t> Input A</a:t>
            </a:r>
          </a:p>
          <a:p>
            <a:pPr algn="just"/>
            <a:r>
              <a:rPr lang="cs-CZ" sz="1800" b="1" noProof="1"/>
              <a:t>D)</a:t>
            </a:r>
            <a:r>
              <a:rPr lang="cs-CZ" sz="1800" noProof="1"/>
              <a:t> Input B</a:t>
            </a:r>
          </a:p>
          <a:p>
            <a:pPr algn="just"/>
            <a:r>
              <a:rPr lang="cs-CZ" b="1" noProof="1"/>
              <a:t>E)</a:t>
            </a:r>
            <a:r>
              <a:rPr lang="cs-CZ" noProof="1"/>
              <a:t> Output A</a:t>
            </a:r>
          </a:p>
          <a:p>
            <a:pPr algn="just"/>
            <a:r>
              <a:rPr lang="cs-CZ" sz="1800" b="1" noProof="1"/>
              <a:t>F)</a:t>
            </a:r>
            <a:r>
              <a:rPr lang="cs-CZ" sz="1800" noProof="1"/>
              <a:t> Output B</a:t>
            </a:r>
          </a:p>
          <a:p>
            <a:pPr algn="just"/>
            <a:r>
              <a:rPr lang="cs-CZ" b="1" noProof="1"/>
              <a:t>G)</a:t>
            </a:r>
            <a:r>
              <a:rPr lang="cs-CZ" sz="1800" noProof="1"/>
              <a:t> AUX output, </a:t>
            </a:r>
            <a:r>
              <a:rPr lang="cs-CZ" noProof="1"/>
              <a:t>always </a:t>
            </a:r>
            <a:r>
              <a:rPr lang="cs-CZ" sz="1800" noProof="1"/>
              <a:t>active and unaffected by the 2-position output switch</a:t>
            </a:r>
          </a:p>
        </p:txBody>
      </p:sp>
      <p:sp>
        <p:nvSpPr>
          <p:cNvPr id="4" name="TextovéPole 3">
            <a:extLst>
              <a:ext uri="{FF2B5EF4-FFF2-40B4-BE49-F238E27FC236}">
                <a16:creationId xmlns:a16="http://schemas.microsoft.com/office/drawing/2014/main" id="{1A7ACAE4-AC3D-39E5-6088-302FE562DCDA}"/>
              </a:ext>
            </a:extLst>
          </p:cNvPr>
          <p:cNvSpPr txBox="1"/>
          <p:nvPr/>
        </p:nvSpPr>
        <p:spPr>
          <a:xfrm>
            <a:off x="3937019" y="4070034"/>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G</a:t>
            </a:r>
          </a:p>
        </p:txBody>
      </p:sp>
      <p:sp>
        <p:nvSpPr>
          <p:cNvPr id="13" name="TextovéPole 12">
            <a:extLst>
              <a:ext uri="{FF2B5EF4-FFF2-40B4-BE49-F238E27FC236}">
                <a16:creationId xmlns:a16="http://schemas.microsoft.com/office/drawing/2014/main" id="{CBE5560E-DD42-490E-2398-1C327BF35D2A}"/>
              </a:ext>
            </a:extLst>
          </p:cNvPr>
          <p:cNvSpPr txBox="1"/>
          <p:nvPr/>
        </p:nvSpPr>
        <p:spPr>
          <a:xfrm>
            <a:off x="3880629" y="2053237"/>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B</a:t>
            </a:r>
          </a:p>
        </p:txBody>
      </p:sp>
      <p:sp>
        <p:nvSpPr>
          <p:cNvPr id="18" name="TextovéPole 17">
            <a:extLst>
              <a:ext uri="{FF2B5EF4-FFF2-40B4-BE49-F238E27FC236}">
                <a16:creationId xmlns:a16="http://schemas.microsoft.com/office/drawing/2014/main" id="{64EC24ED-8A72-C161-825E-539A089B3AE6}"/>
              </a:ext>
            </a:extLst>
          </p:cNvPr>
          <p:cNvSpPr txBox="1"/>
          <p:nvPr/>
        </p:nvSpPr>
        <p:spPr>
          <a:xfrm>
            <a:off x="1107810" y="3149550"/>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C</a:t>
            </a:r>
          </a:p>
        </p:txBody>
      </p:sp>
      <p:sp>
        <p:nvSpPr>
          <p:cNvPr id="21" name="TextovéPole 20">
            <a:extLst>
              <a:ext uri="{FF2B5EF4-FFF2-40B4-BE49-F238E27FC236}">
                <a16:creationId xmlns:a16="http://schemas.microsoft.com/office/drawing/2014/main" id="{A1A1D493-F78D-118A-A95C-8D518095D804}"/>
              </a:ext>
            </a:extLst>
          </p:cNvPr>
          <p:cNvSpPr txBox="1"/>
          <p:nvPr/>
        </p:nvSpPr>
        <p:spPr>
          <a:xfrm>
            <a:off x="1107810" y="3757766"/>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D</a:t>
            </a:r>
          </a:p>
        </p:txBody>
      </p:sp>
      <p:sp>
        <p:nvSpPr>
          <p:cNvPr id="27" name="TextovéPole 26">
            <a:extLst>
              <a:ext uri="{FF2B5EF4-FFF2-40B4-BE49-F238E27FC236}">
                <a16:creationId xmlns:a16="http://schemas.microsoft.com/office/drawing/2014/main" id="{D1AB5503-99AB-FEE7-DB60-38BD31B01DC0}"/>
              </a:ext>
            </a:extLst>
          </p:cNvPr>
          <p:cNvSpPr txBox="1"/>
          <p:nvPr/>
        </p:nvSpPr>
        <p:spPr>
          <a:xfrm>
            <a:off x="1132141" y="4927389"/>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E</a:t>
            </a:r>
          </a:p>
        </p:txBody>
      </p:sp>
      <p:sp>
        <p:nvSpPr>
          <p:cNvPr id="28" name="TextovéPole 27">
            <a:extLst>
              <a:ext uri="{FF2B5EF4-FFF2-40B4-BE49-F238E27FC236}">
                <a16:creationId xmlns:a16="http://schemas.microsoft.com/office/drawing/2014/main" id="{0F08C053-4760-9A2B-FF89-34D3D7266AA4}"/>
              </a:ext>
            </a:extLst>
          </p:cNvPr>
          <p:cNvSpPr txBox="1"/>
          <p:nvPr/>
        </p:nvSpPr>
        <p:spPr>
          <a:xfrm>
            <a:off x="1132141" y="5539630"/>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F</a:t>
            </a:r>
          </a:p>
        </p:txBody>
      </p:sp>
    </p:spTree>
    <p:extLst>
      <p:ext uri="{BB962C8B-B14F-4D97-AF65-F5344CB8AC3E}">
        <p14:creationId xmlns:p14="http://schemas.microsoft.com/office/powerpoint/2010/main" val="3557713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ovéPole 3">
            <a:extLst>
              <a:ext uri="{FF2B5EF4-FFF2-40B4-BE49-F238E27FC236}">
                <a16:creationId xmlns:a16="http://schemas.microsoft.com/office/drawing/2014/main" id="{8E29A0A4-596A-4F96-0FD4-DC79427F06A9}"/>
              </a:ext>
            </a:extLst>
          </p:cNvPr>
          <p:cNvSpPr txBox="1"/>
          <p:nvPr/>
        </p:nvSpPr>
        <p:spPr>
          <a:xfrm>
            <a:off x="242374" y="1927810"/>
            <a:ext cx="6683982" cy="2862322"/>
          </a:xfrm>
          <a:prstGeom prst="rect">
            <a:avLst/>
          </a:prstGeom>
          <a:noFill/>
        </p:spPr>
        <p:txBody>
          <a:bodyPr wrap="square" rtlCol="0">
            <a:spAutoFit/>
          </a:bodyPr>
          <a:lstStyle/>
          <a:p>
            <a:pPr algn="just"/>
            <a:r>
              <a:rPr lang="cs-CZ" sz="1800" noProof="1"/>
              <a:t>MŽOURACK – QUAAD is a 22HP module which consists of</a:t>
            </a:r>
            <a:r>
              <a:rPr lang="en-US" sz="1800" noProof="1"/>
              <a:t> </a:t>
            </a:r>
            <a:r>
              <a:rPr lang="cs-CZ" sz="1800" noProof="1"/>
              <a:t>four</a:t>
            </a:r>
            <a:r>
              <a:rPr lang="en-US" sz="1800" noProof="1"/>
              <a:t> independent 4-step sequencers. Each of them features a CV output (0-5V), </a:t>
            </a:r>
            <a:r>
              <a:rPr lang="cs-CZ" sz="1800" noProof="1"/>
              <a:t>a clock divider</a:t>
            </a:r>
            <a:r>
              <a:rPr lang="cs-CZ" noProof="1"/>
              <a:t> </a:t>
            </a:r>
            <a:r>
              <a:rPr lang="en-US" sz="1800" noProof="1"/>
              <a:t>and a pattern setting. Patterns can be changed per-sequence via a dedicated knob or via CV, aswell as globally using the MSTR PTRN knob. </a:t>
            </a:r>
            <a:endParaRPr lang="cs-CZ" sz="1800" noProof="1"/>
          </a:p>
          <a:p>
            <a:pPr algn="just"/>
            <a:r>
              <a:rPr lang="cs-CZ" noProof="1"/>
              <a:t>The module is designed with live-performance setting in mind, allowing for rapid changes to the behaviours of the outputs.</a:t>
            </a:r>
            <a:endParaRPr lang="cs-CZ" sz="1800" noProof="1"/>
          </a:p>
          <a:p>
            <a:pPr algn="just"/>
            <a:r>
              <a:rPr lang="cs-CZ" noProof="1"/>
              <a:t> </a:t>
            </a:r>
          </a:p>
          <a:p>
            <a:pPr algn="just"/>
            <a:r>
              <a:rPr lang="cs-CZ" noProof="1"/>
              <a:t>On the right is the recommended starting point for using this module for the first time.</a:t>
            </a:r>
          </a:p>
        </p:txBody>
      </p:sp>
      <p:pic>
        <p:nvPicPr>
          <p:cNvPr id="1028" name="Picture 4" descr="Popis není dostupný.">
            <a:extLst>
              <a:ext uri="{FF2B5EF4-FFF2-40B4-BE49-F238E27FC236}">
                <a16:creationId xmlns:a16="http://schemas.microsoft.com/office/drawing/2014/main" id="{EE85A385-7C04-C0D6-3379-7678A3E27D6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856" t="32342" r="9074" b="15402"/>
          <a:stretch/>
        </p:blipFill>
        <p:spPr bwMode="auto">
          <a:xfrm>
            <a:off x="7259172" y="759672"/>
            <a:ext cx="4488873" cy="5338655"/>
          </a:xfrm>
          <a:prstGeom prst="rect">
            <a:avLst/>
          </a:prstGeom>
          <a:noFill/>
          <a:extLst>
            <a:ext uri="{909E8E84-426E-40DD-AFC4-6F175D3DCCD1}">
              <a14:hiddenFill xmlns:a14="http://schemas.microsoft.com/office/drawing/2010/main">
                <a:solidFill>
                  <a:srgbClr val="FFFFFF"/>
                </a:solidFill>
              </a14:hiddenFill>
            </a:ext>
          </a:extLst>
        </p:spPr>
      </p:pic>
      <p:sp>
        <p:nvSpPr>
          <p:cNvPr id="36" name="Obdélník 35">
            <a:extLst>
              <a:ext uri="{FF2B5EF4-FFF2-40B4-BE49-F238E27FC236}">
                <a16:creationId xmlns:a16="http://schemas.microsoft.com/office/drawing/2014/main" id="{A97C65E3-B1AA-B8BB-A2E0-761C45F3DC30}"/>
              </a:ext>
            </a:extLst>
          </p:cNvPr>
          <p:cNvSpPr/>
          <p:nvPr/>
        </p:nvSpPr>
        <p:spPr>
          <a:xfrm>
            <a:off x="7334528" y="2569417"/>
            <a:ext cx="2861894" cy="2963973"/>
          </a:xfrm>
          <a:prstGeom prst="rect">
            <a:avLst/>
          </a:prstGeom>
          <a:noFill/>
          <a:ln w="57150">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Přímá spojnice se šipkou 36">
            <a:extLst>
              <a:ext uri="{FF2B5EF4-FFF2-40B4-BE49-F238E27FC236}">
                <a16:creationId xmlns:a16="http://schemas.microsoft.com/office/drawing/2014/main" id="{EF7442E4-5139-C8C9-FBC2-CEA18525C584}"/>
              </a:ext>
            </a:extLst>
          </p:cNvPr>
          <p:cNvCxnSpPr>
            <a:cxnSpLocks/>
          </p:cNvCxnSpPr>
          <p:nvPr/>
        </p:nvCxnSpPr>
        <p:spPr>
          <a:xfrm flipH="1">
            <a:off x="7781410" y="1046466"/>
            <a:ext cx="212951" cy="379563"/>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38" name="TextovéPole 37">
            <a:extLst>
              <a:ext uri="{FF2B5EF4-FFF2-40B4-BE49-F238E27FC236}">
                <a16:creationId xmlns:a16="http://schemas.microsoft.com/office/drawing/2014/main" id="{50FCEE47-9B70-C59E-8312-DF622548C6C4}"/>
              </a:ext>
            </a:extLst>
          </p:cNvPr>
          <p:cNvSpPr txBox="1"/>
          <p:nvPr/>
        </p:nvSpPr>
        <p:spPr>
          <a:xfrm>
            <a:off x="7885301" y="877189"/>
            <a:ext cx="1106983"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Minimum</a:t>
            </a:r>
          </a:p>
        </p:txBody>
      </p:sp>
      <p:cxnSp>
        <p:nvCxnSpPr>
          <p:cNvPr id="40" name="Přímá spojnice se šipkou 39">
            <a:extLst>
              <a:ext uri="{FF2B5EF4-FFF2-40B4-BE49-F238E27FC236}">
                <a16:creationId xmlns:a16="http://schemas.microsoft.com/office/drawing/2014/main" id="{78AC159C-D293-8738-1FF2-2D2BE24D7841}"/>
              </a:ext>
            </a:extLst>
          </p:cNvPr>
          <p:cNvCxnSpPr>
            <a:cxnSpLocks/>
          </p:cNvCxnSpPr>
          <p:nvPr/>
        </p:nvCxnSpPr>
        <p:spPr>
          <a:xfrm>
            <a:off x="10330462" y="1846963"/>
            <a:ext cx="196633" cy="673123"/>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41" name="TextovéPole 40">
            <a:extLst>
              <a:ext uri="{FF2B5EF4-FFF2-40B4-BE49-F238E27FC236}">
                <a16:creationId xmlns:a16="http://schemas.microsoft.com/office/drawing/2014/main" id="{469979E2-F4BC-53D4-98A3-3D7C3F2D9F6B}"/>
              </a:ext>
            </a:extLst>
          </p:cNvPr>
          <p:cNvSpPr txBox="1"/>
          <p:nvPr/>
        </p:nvSpPr>
        <p:spPr>
          <a:xfrm>
            <a:off x="9420112" y="1525200"/>
            <a:ext cx="1106983"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Maximum</a:t>
            </a:r>
          </a:p>
        </p:txBody>
      </p:sp>
      <p:sp>
        <p:nvSpPr>
          <p:cNvPr id="43" name="Obdélník 42">
            <a:extLst>
              <a:ext uri="{FF2B5EF4-FFF2-40B4-BE49-F238E27FC236}">
                <a16:creationId xmlns:a16="http://schemas.microsoft.com/office/drawing/2014/main" id="{FF0933B5-AD5B-4FED-A725-6B54DB7371CD}"/>
              </a:ext>
            </a:extLst>
          </p:cNvPr>
          <p:cNvSpPr/>
          <p:nvPr/>
        </p:nvSpPr>
        <p:spPr>
          <a:xfrm>
            <a:off x="11024557" y="2569417"/>
            <a:ext cx="678167" cy="2963973"/>
          </a:xfrm>
          <a:prstGeom prst="rect">
            <a:avLst/>
          </a:prstGeom>
          <a:noFill/>
          <a:ln w="57150">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bdélník 43">
            <a:extLst>
              <a:ext uri="{FF2B5EF4-FFF2-40B4-BE49-F238E27FC236}">
                <a16:creationId xmlns:a16="http://schemas.microsoft.com/office/drawing/2014/main" id="{3D65B501-AE0A-5A09-637E-4DE356B40430}"/>
              </a:ext>
            </a:extLst>
          </p:cNvPr>
          <p:cNvSpPr/>
          <p:nvPr/>
        </p:nvSpPr>
        <p:spPr>
          <a:xfrm>
            <a:off x="10271406" y="2569417"/>
            <a:ext cx="678167" cy="2963973"/>
          </a:xfrm>
          <a:prstGeom prst="rect">
            <a:avLst/>
          </a:prstGeom>
          <a:noFill/>
          <a:ln w="57150">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5" name="Přímá spojnice se šipkou 44">
            <a:extLst>
              <a:ext uri="{FF2B5EF4-FFF2-40B4-BE49-F238E27FC236}">
                <a16:creationId xmlns:a16="http://schemas.microsoft.com/office/drawing/2014/main" id="{72B9DE1A-3558-5E70-FEFA-1067F5E66297}"/>
              </a:ext>
            </a:extLst>
          </p:cNvPr>
          <p:cNvCxnSpPr>
            <a:cxnSpLocks/>
          </p:cNvCxnSpPr>
          <p:nvPr/>
        </p:nvCxnSpPr>
        <p:spPr>
          <a:xfrm flipH="1">
            <a:off x="9136563" y="2174395"/>
            <a:ext cx="212951" cy="379563"/>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46" name="TextovéPole 45">
            <a:extLst>
              <a:ext uri="{FF2B5EF4-FFF2-40B4-BE49-F238E27FC236}">
                <a16:creationId xmlns:a16="http://schemas.microsoft.com/office/drawing/2014/main" id="{D76B0BC1-6FC9-888C-E067-90975683B261}"/>
              </a:ext>
            </a:extLst>
          </p:cNvPr>
          <p:cNvSpPr txBox="1"/>
          <p:nvPr/>
        </p:nvSpPr>
        <p:spPr>
          <a:xfrm>
            <a:off x="9188180" y="1996287"/>
            <a:ext cx="1106983"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Minimum</a:t>
            </a:r>
          </a:p>
        </p:txBody>
      </p:sp>
      <p:cxnSp>
        <p:nvCxnSpPr>
          <p:cNvPr id="47" name="Přímá spojnice se šipkou 46">
            <a:extLst>
              <a:ext uri="{FF2B5EF4-FFF2-40B4-BE49-F238E27FC236}">
                <a16:creationId xmlns:a16="http://schemas.microsoft.com/office/drawing/2014/main" id="{861B1400-EC9A-48CE-B99A-B792D8364BFD}"/>
              </a:ext>
            </a:extLst>
          </p:cNvPr>
          <p:cNvCxnSpPr>
            <a:cxnSpLocks/>
          </p:cNvCxnSpPr>
          <p:nvPr/>
        </p:nvCxnSpPr>
        <p:spPr>
          <a:xfrm>
            <a:off x="11472744" y="1846963"/>
            <a:ext cx="196633" cy="673123"/>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48" name="TextovéPole 47">
            <a:extLst>
              <a:ext uri="{FF2B5EF4-FFF2-40B4-BE49-F238E27FC236}">
                <a16:creationId xmlns:a16="http://schemas.microsoft.com/office/drawing/2014/main" id="{A5942BFB-9421-8749-EC7E-7D42B7C34F1F}"/>
              </a:ext>
            </a:extLst>
          </p:cNvPr>
          <p:cNvSpPr txBox="1"/>
          <p:nvPr/>
        </p:nvSpPr>
        <p:spPr>
          <a:xfrm>
            <a:off x="10562394" y="1525200"/>
            <a:ext cx="1106983"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Minimum</a:t>
            </a:r>
          </a:p>
        </p:txBody>
      </p:sp>
      <p:cxnSp>
        <p:nvCxnSpPr>
          <p:cNvPr id="49" name="Přímá spojnice se šipkou 48">
            <a:extLst>
              <a:ext uri="{FF2B5EF4-FFF2-40B4-BE49-F238E27FC236}">
                <a16:creationId xmlns:a16="http://schemas.microsoft.com/office/drawing/2014/main" id="{AEEC398A-5AF6-4E5D-28B3-F681F054B63C}"/>
              </a:ext>
            </a:extLst>
          </p:cNvPr>
          <p:cNvCxnSpPr>
            <a:cxnSpLocks/>
          </p:cNvCxnSpPr>
          <p:nvPr/>
        </p:nvCxnSpPr>
        <p:spPr>
          <a:xfrm flipH="1">
            <a:off x="8975309" y="1289352"/>
            <a:ext cx="372375" cy="658786"/>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50" name="TextovéPole 49">
            <a:extLst>
              <a:ext uri="{FF2B5EF4-FFF2-40B4-BE49-F238E27FC236}">
                <a16:creationId xmlns:a16="http://schemas.microsoft.com/office/drawing/2014/main" id="{4345CB7C-0BF2-4B82-717F-B47578CD3547}"/>
              </a:ext>
            </a:extLst>
          </p:cNvPr>
          <p:cNvSpPr txBox="1"/>
          <p:nvPr/>
        </p:nvSpPr>
        <p:spPr>
          <a:xfrm>
            <a:off x="9096175" y="1040615"/>
            <a:ext cx="2118164"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The tempo is up to you</a:t>
            </a:r>
          </a:p>
        </p:txBody>
      </p:sp>
      <p:sp>
        <p:nvSpPr>
          <p:cNvPr id="52" name="TextovéPole 51">
            <a:extLst>
              <a:ext uri="{FF2B5EF4-FFF2-40B4-BE49-F238E27FC236}">
                <a16:creationId xmlns:a16="http://schemas.microsoft.com/office/drawing/2014/main" id="{AF9E2C20-5BE4-9F3F-BAAF-4A92262DD2F2}"/>
              </a:ext>
            </a:extLst>
          </p:cNvPr>
          <p:cNvSpPr txBox="1"/>
          <p:nvPr/>
        </p:nvSpPr>
        <p:spPr>
          <a:xfrm>
            <a:off x="7259172" y="6033742"/>
            <a:ext cx="4488873"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Start here!</a:t>
            </a:r>
          </a:p>
        </p:txBody>
      </p:sp>
      <p:sp>
        <p:nvSpPr>
          <p:cNvPr id="54" name="TextovéPole 53">
            <a:extLst>
              <a:ext uri="{FF2B5EF4-FFF2-40B4-BE49-F238E27FC236}">
                <a16:creationId xmlns:a16="http://schemas.microsoft.com/office/drawing/2014/main" id="{FB577E73-0C4D-EF26-FEF5-09A5A99383C1}"/>
              </a:ext>
            </a:extLst>
          </p:cNvPr>
          <p:cNvSpPr txBox="1"/>
          <p:nvPr/>
        </p:nvSpPr>
        <p:spPr>
          <a:xfrm>
            <a:off x="7259172" y="443730"/>
            <a:ext cx="4488873"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Start here!</a:t>
            </a:r>
          </a:p>
        </p:txBody>
      </p:sp>
    </p:spTree>
    <p:extLst>
      <p:ext uri="{BB962C8B-B14F-4D97-AF65-F5344CB8AC3E}">
        <p14:creationId xmlns:p14="http://schemas.microsoft.com/office/powerpoint/2010/main" val="2744718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1">
            <a:extLst>
              <a:ext uri="{FF2B5EF4-FFF2-40B4-BE49-F238E27FC236}">
                <a16:creationId xmlns:a16="http://schemas.microsoft.com/office/drawing/2014/main" id="{6C755811-C647-A46C-4C7B-D907ECBF6F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701436" y="1001994"/>
            <a:ext cx="6472019" cy="4854014"/>
          </a:xfrm>
          <a:prstGeom prst="rect">
            <a:avLst/>
          </a:prstGeom>
          <a:noFill/>
          <a:extLst>
            <a:ext uri="{909E8E84-426E-40DD-AFC4-6F175D3DCCD1}">
              <a14:hiddenFill xmlns:a14="http://schemas.microsoft.com/office/drawing/2010/main">
                <a:solidFill>
                  <a:srgbClr val="FFFFFF"/>
                </a:solidFill>
              </a14:hiddenFill>
            </a:ext>
          </a:extLst>
        </p:spPr>
      </p:pic>
      <p:sp>
        <p:nvSpPr>
          <p:cNvPr id="4" name="TextovéPole 3">
            <a:extLst>
              <a:ext uri="{FF2B5EF4-FFF2-40B4-BE49-F238E27FC236}">
                <a16:creationId xmlns:a16="http://schemas.microsoft.com/office/drawing/2014/main" id="{8E29A0A4-596A-4F96-0FD4-DC79427F06A9}"/>
              </a:ext>
            </a:extLst>
          </p:cNvPr>
          <p:cNvSpPr txBox="1"/>
          <p:nvPr/>
        </p:nvSpPr>
        <p:spPr>
          <a:xfrm>
            <a:off x="5000671" y="115353"/>
            <a:ext cx="7191329" cy="7201972"/>
          </a:xfrm>
          <a:prstGeom prst="rect">
            <a:avLst/>
          </a:prstGeom>
          <a:noFill/>
        </p:spPr>
        <p:txBody>
          <a:bodyPr wrap="square" rtlCol="0">
            <a:spAutoFit/>
          </a:bodyPr>
          <a:lstStyle/>
          <a:p>
            <a:pPr algn="just"/>
            <a:r>
              <a:rPr lang="cs-CZ" sz="1600" b="1" noProof="1"/>
              <a:t>A)</a:t>
            </a:r>
            <a:r>
              <a:rPr lang="cs-CZ" sz="1600" noProof="1"/>
              <a:t> 4 knobs per channel for setting the output-voltage of the sequence per-step. Output voltage is unquantized, 0-5V. </a:t>
            </a:r>
          </a:p>
          <a:p>
            <a:pPr algn="just"/>
            <a:r>
              <a:rPr lang="cs-CZ" sz="1600" b="1" noProof="1"/>
              <a:t>B) </a:t>
            </a:r>
            <a:r>
              <a:rPr lang="cs-CZ" sz="1600" noProof="1"/>
              <a:t>Clock dividers per-channel set how many clock signal pulses are needed to progress the sequence. Available divisions are 1-2-3-4-5-7-8-12-16-32.</a:t>
            </a:r>
          </a:p>
          <a:p>
            <a:pPr algn="just"/>
            <a:r>
              <a:rPr lang="cs-CZ" sz="1600" b="1" noProof="1"/>
              <a:t>C) </a:t>
            </a:r>
            <a:r>
              <a:rPr lang="cs-CZ" sz="1600" noProof="1"/>
              <a:t>Here the pattern of each channel can be selected manually.</a:t>
            </a:r>
          </a:p>
          <a:p>
            <a:pPr algn="just"/>
            <a:r>
              <a:rPr lang="cs-CZ" sz="1600" b="1" noProof="1"/>
              <a:t>D)</a:t>
            </a:r>
            <a:r>
              <a:rPr lang="cs-CZ" sz="1600" noProof="1"/>
              <a:t> CV inputs for individually changing the pattern of each channel</a:t>
            </a:r>
          </a:p>
          <a:p>
            <a:pPr algn="just"/>
            <a:r>
              <a:rPr lang="cs-CZ" sz="1600" b="1" noProof="1"/>
              <a:t>E) </a:t>
            </a:r>
            <a:r>
              <a:rPr lang="cs-CZ" sz="1600" noProof="1"/>
              <a:t>Global pattern change – adds an identical CV offset to each input in </a:t>
            </a:r>
            <a:r>
              <a:rPr lang="cs-CZ" sz="1600" b="1" noProof="1"/>
              <a:t>D)</a:t>
            </a:r>
          </a:p>
          <a:p>
            <a:pPr algn="just"/>
            <a:r>
              <a:rPr lang="cs-CZ" sz="1600" b="1" noProof="1"/>
              <a:t>C)+D)+E) </a:t>
            </a:r>
            <a:r>
              <a:rPr lang="cs-CZ" sz="1600" noProof="1"/>
              <a:t>There are 6 patterns available – these change the order of steps through which the sequence progresses. The patterns are listed below in the order in which they accessed with </a:t>
            </a:r>
            <a:r>
              <a:rPr lang="cs-CZ" sz="1600" b="1" noProof="1"/>
              <a:t>C)+D)+E)</a:t>
            </a:r>
            <a:r>
              <a:rPr lang="cs-CZ" sz="1600" noProof="1"/>
              <a:t>:</a:t>
            </a:r>
          </a:p>
          <a:p>
            <a:pPr algn="just"/>
            <a:r>
              <a:rPr lang="cs-CZ" sz="1600" b="1" noProof="1"/>
              <a:t>	</a:t>
            </a:r>
            <a:r>
              <a:rPr lang="cs-CZ" sz="1600" i="1" noProof="1"/>
              <a:t>1-2-3-4	1-2-4-3	2-4-1-3	3-4-2-1	4-2-3-1	4-3-2-1</a:t>
            </a:r>
          </a:p>
          <a:p>
            <a:pPr algn="just"/>
            <a:r>
              <a:rPr lang="cs-CZ" sz="1600" noProof="1"/>
              <a:t>All are unique permutations, so that in a repeating sequence, the same pattern cannot be extracted from any pair of the available patterns.</a:t>
            </a:r>
          </a:p>
          <a:p>
            <a:pPr algn="just"/>
            <a:r>
              <a:rPr lang="cs-CZ" sz="1600" noProof="1"/>
              <a:t>The ranges of </a:t>
            </a:r>
            <a:r>
              <a:rPr lang="cs-CZ" sz="1600" b="1" noProof="1"/>
              <a:t>E)</a:t>
            </a:r>
            <a:r>
              <a:rPr lang="cs-CZ" sz="1600" noProof="1"/>
              <a:t> and </a:t>
            </a:r>
            <a:r>
              <a:rPr lang="cs-CZ" sz="1600" b="1" noProof="1"/>
              <a:t>C)</a:t>
            </a:r>
            <a:r>
              <a:rPr lang="cs-CZ" sz="1600" noProof="1"/>
              <a:t> are designed so that one can use either of these controls to scroll through all the available patterns. All patterns are also available with 5V wide CV range used in input </a:t>
            </a:r>
            <a:r>
              <a:rPr lang="cs-CZ" sz="1600" b="1" noProof="1"/>
              <a:t>D)</a:t>
            </a:r>
            <a:r>
              <a:rPr lang="cs-CZ" sz="1600" noProof="1"/>
              <a:t>. Negative CV inputs are also useable, and scanning for patterns outside of the first 6 listed above will result in looping to the other end of the selection.</a:t>
            </a:r>
          </a:p>
          <a:p>
            <a:pPr algn="just"/>
            <a:r>
              <a:rPr lang="cs-CZ" sz="1600" noProof="1"/>
              <a:t>Self-patching to modulate the pattern of one sequence with another is advised!</a:t>
            </a:r>
          </a:p>
          <a:p>
            <a:pPr algn="just"/>
            <a:r>
              <a:rPr lang="cs-CZ" sz="1600" b="1" noProof="1"/>
              <a:t>F)</a:t>
            </a:r>
            <a:r>
              <a:rPr lang="cs-CZ" sz="1600" noProof="1"/>
              <a:t> 0-5V CV output per channel.</a:t>
            </a:r>
          </a:p>
          <a:p>
            <a:pPr algn="just"/>
            <a:r>
              <a:rPr lang="cs-CZ" sz="1600" b="1" noProof="1"/>
              <a:t>G) </a:t>
            </a:r>
            <a:r>
              <a:rPr lang="cs-CZ" sz="1600" noProof="1"/>
              <a:t>Clock divider output per channel. Gate length is equal to that of the incoming clock signal. </a:t>
            </a:r>
          </a:p>
          <a:p>
            <a:pPr algn="just"/>
            <a:r>
              <a:rPr lang="cs-CZ" sz="1600" b="1" noProof="1"/>
              <a:t>H) </a:t>
            </a:r>
            <a:r>
              <a:rPr lang="cs-CZ" sz="1600" noProof="1"/>
              <a:t>Clock input, output, and internal clock generator tempo setting. This knob does nothing when external clock is used. Experimenting with non-steady clock signals is advised!</a:t>
            </a:r>
          </a:p>
          <a:p>
            <a:pPr algn="just"/>
            <a:r>
              <a:rPr lang="cs-CZ" sz="1600" b="1" noProof="1"/>
              <a:t>I) </a:t>
            </a:r>
            <a:r>
              <a:rPr lang="cs-CZ" sz="1600" noProof="1"/>
              <a:t>Reset input + and manual reset. Sets all channels to the first pattern step on the next clock tick.</a:t>
            </a:r>
          </a:p>
          <a:p>
            <a:pPr algn="just"/>
            <a:endParaRPr lang="cs-CZ" sz="1600" noProof="1"/>
          </a:p>
          <a:p>
            <a:pPr algn="just"/>
            <a:endParaRPr lang="cs-CZ" sz="1600" noProof="1"/>
          </a:p>
        </p:txBody>
      </p:sp>
      <p:sp>
        <p:nvSpPr>
          <p:cNvPr id="8" name="Obdélník 7">
            <a:extLst>
              <a:ext uri="{FF2B5EF4-FFF2-40B4-BE49-F238E27FC236}">
                <a16:creationId xmlns:a16="http://schemas.microsoft.com/office/drawing/2014/main" id="{1453E8D9-F9D6-7EBD-0065-B8C8463E9A6F}"/>
              </a:ext>
            </a:extLst>
          </p:cNvPr>
          <p:cNvSpPr/>
          <p:nvPr/>
        </p:nvSpPr>
        <p:spPr>
          <a:xfrm>
            <a:off x="526210" y="5029202"/>
            <a:ext cx="2777707" cy="672859"/>
          </a:xfrm>
          <a:prstGeom prst="rect">
            <a:avLst/>
          </a:prstGeom>
          <a:noFill/>
          <a:ln w="57150">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Přímá spojnice se šipkou 8">
            <a:extLst>
              <a:ext uri="{FF2B5EF4-FFF2-40B4-BE49-F238E27FC236}">
                <a16:creationId xmlns:a16="http://schemas.microsoft.com/office/drawing/2014/main" id="{A909132A-C07F-BCDA-300C-A2636BB53786}"/>
              </a:ext>
            </a:extLst>
          </p:cNvPr>
          <p:cNvCxnSpPr>
            <a:cxnSpLocks/>
          </p:cNvCxnSpPr>
          <p:nvPr/>
        </p:nvCxnSpPr>
        <p:spPr>
          <a:xfrm flipV="1">
            <a:off x="1915063" y="5805577"/>
            <a:ext cx="1" cy="624396"/>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6" name="TextovéPole 5">
            <a:extLst>
              <a:ext uri="{FF2B5EF4-FFF2-40B4-BE49-F238E27FC236}">
                <a16:creationId xmlns:a16="http://schemas.microsoft.com/office/drawing/2014/main" id="{3AF0134B-6E19-C110-3D93-5EB9363BF08B}"/>
              </a:ext>
            </a:extLst>
          </p:cNvPr>
          <p:cNvSpPr txBox="1"/>
          <p:nvPr/>
        </p:nvSpPr>
        <p:spPr>
          <a:xfrm>
            <a:off x="1730153" y="6280117"/>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A</a:t>
            </a:r>
          </a:p>
        </p:txBody>
      </p:sp>
      <p:cxnSp>
        <p:nvCxnSpPr>
          <p:cNvPr id="11" name="Přímá spojnice se šipkou 10">
            <a:extLst>
              <a:ext uri="{FF2B5EF4-FFF2-40B4-BE49-F238E27FC236}">
                <a16:creationId xmlns:a16="http://schemas.microsoft.com/office/drawing/2014/main" id="{14A49DA8-D576-F380-8CAB-2A45BEC193B5}"/>
              </a:ext>
            </a:extLst>
          </p:cNvPr>
          <p:cNvCxnSpPr>
            <a:cxnSpLocks/>
          </p:cNvCxnSpPr>
          <p:nvPr/>
        </p:nvCxnSpPr>
        <p:spPr>
          <a:xfrm flipV="1">
            <a:off x="3537650" y="5786156"/>
            <a:ext cx="1" cy="624396"/>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12" name="TextovéPole 11">
            <a:extLst>
              <a:ext uri="{FF2B5EF4-FFF2-40B4-BE49-F238E27FC236}">
                <a16:creationId xmlns:a16="http://schemas.microsoft.com/office/drawing/2014/main" id="{8C54CBE7-74EE-CAD0-A134-C422258AF32C}"/>
              </a:ext>
            </a:extLst>
          </p:cNvPr>
          <p:cNvSpPr txBox="1"/>
          <p:nvPr/>
        </p:nvSpPr>
        <p:spPr>
          <a:xfrm>
            <a:off x="3352740" y="6260696"/>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B</a:t>
            </a:r>
          </a:p>
        </p:txBody>
      </p:sp>
      <p:cxnSp>
        <p:nvCxnSpPr>
          <p:cNvPr id="13" name="Přímá spojnice se šipkou 12">
            <a:extLst>
              <a:ext uri="{FF2B5EF4-FFF2-40B4-BE49-F238E27FC236}">
                <a16:creationId xmlns:a16="http://schemas.microsoft.com/office/drawing/2014/main" id="{2B3A538A-A8C3-6535-C728-AA4BF21481DD}"/>
              </a:ext>
            </a:extLst>
          </p:cNvPr>
          <p:cNvCxnSpPr>
            <a:cxnSpLocks/>
          </p:cNvCxnSpPr>
          <p:nvPr/>
        </p:nvCxnSpPr>
        <p:spPr>
          <a:xfrm flipV="1">
            <a:off x="4249615" y="5766735"/>
            <a:ext cx="1" cy="624396"/>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14" name="TextovéPole 13">
            <a:extLst>
              <a:ext uri="{FF2B5EF4-FFF2-40B4-BE49-F238E27FC236}">
                <a16:creationId xmlns:a16="http://schemas.microsoft.com/office/drawing/2014/main" id="{97B100EE-F103-49F8-32D0-A738F1F11E6D}"/>
              </a:ext>
            </a:extLst>
          </p:cNvPr>
          <p:cNvSpPr txBox="1"/>
          <p:nvPr/>
        </p:nvSpPr>
        <p:spPr>
          <a:xfrm>
            <a:off x="4064705" y="6241275"/>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C</a:t>
            </a:r>
          </a:p>
        </p:txBody>
      </p:sp>
      <p:cxnSp>
        <p:nvCxnSpPr>
          <p:cNvPr id="15" name="Přímá spojnice se šipkou 14">
            <a:extLst>
              <a:ext uri="{FF2B5EF4-FFF2-40B4-BE49-F238E27FC236}">
                <a16:creationId xmlns:a16="http://schemas.microsoft.com/office/drawing/2014/main" id="{24B3903D-8D4D-2A50-F169-89DC4F1E456A}"/>
              </a:ext>
            </a:extLst>
          </p:cNvPr>
          <p:cNvCxnSpPr>
            <a:cxnSpLocks/>
          </p:cNvCxnSpPr>
          <p:nvPr/>
        </p:nvCxnSpPr>
        <p:spPr>
          <a:xfrm flipH="1">
            <a:off x="4296180" y="1777223"/>
            <a:ext cx="332771" cy="13745"/>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16" name="TextovéPole 15">
            <a:extLst>
              <a:ext uri="{FF2B5EF4-FFF2-40B4-BE49-F238E27FC236}">
                <a16:creationId xmlns:a16="http://schemas.microsoft.com/office/drawing/2014/main" id="{1B1E3C8B-CE86-732D-2A29-1958E618B802}"/>
              </a:ext>
            </a:extLst>
          </p:cNvPr>
          <p:cNvSpPr txBox="1"/>
          <p:nvPr/>
        </p:nvSpPr>
        <p:spPr>
          <a:xfrm>
            <a:off x="4562161" y="1583353"/>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D</a:t>
            </a:r>
          </a:p>
        </p:txBody>
      </p:sp>
      <p:cxnSp>
        <p:nvCxnSpPr>
          <p:cNvPr id="18" name="Přímá spojnice se šipkou 17">
            <a:extLst>
              <a:ext uri="{FF2B5EF4-FFF2-40B4-BE49-F238E27FC236}">
                <a16:creationId xmlns:a16="http://schemas.microsoft.com/office/drawing/2014/main" id="{2402FC54-6299-250A-C0BF-259666BAE0BD}"/>
              </a:ext>
            </a:extLst>
          </p:cNvPr>
          <p:cNvCxnSpPr>
            <a:cxnSpLocks/>
          </p:cNvCxnSpPr>
          <p:nvPr/>
        </p:nvCxnSpPr>
        <p:spPr>
          <a:xfrm flipH="1">
            <a:off x="4308789" y="2160262"/>
            <a:ext cx="425901" cy="0"/>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19" name="TextovéPole 18">
            <a:extLst>
              <a:ext uri="{FF2B5EF4-FFF2-40B4-BE49-F238E27FC236}">
                <a16:creationId xmlns:a16="http://schemas.microsoft.com/office/drawing/2014/main" id="{7F075D8F-3E2C-B97E-CBC5-49B81DA3BFC3}"/>
              </a:ext>
            </a:extLst>
          </p:cNvPr>
          <p:cNvSpPr txBox="1"/>
          <p:nvPr/>
        </p:nvSpPr>
        <p:spPr>
          <a:xfrm>
            <a:off x="4562161" y="1990985"/>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G</a:t>
            </a:r>
          </a:p>
        </p:txBody>
      </p:sp>
      <p:cxnSp>
        <p:nvCxnSpPr>
          <p:cNvPr id="20" name="Přímá spojnice se šipkou 19">
            <a:extLst>
              <a:ext uri="{FF2B5EF4-FFF2-40B4-BE49-F238E27FC236}">
                <a16:creationId xmlns:a16="http://schemas.microsoft.com/office/drawing/2014/main" id="{454D1107-EF75-77D8-20BE-400CC003E6DF}"/>
              </a:ext>
            </a:extLst>
          </p:cNvPr>
          <p:cNvCxnSpPr>
            <a:cxnSpLocks/>
          </p:cNvCxnSpPr>
          <p:nvPr/>
        </p:nvCxnSpPr>
        <p:spPr>
          <a:xfrm flipH="1">
            <a:off x="4278204" y="2560297"/>
            <a:ext cx="425901" cy="0"/>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21" name="TextovéPole 20">
            <a:extLst>
              <a:ext uri="{FF2B5EF4-FFF2-40B4-BE49-F238E27FC236}">
                <a16:creationId xmlns:a16="http://schemas.microsoft.com/office/drawing/2014/main" id="{C31E5C5E-7C65-9B86-42E5-7F18B9D9231B}"/>
              </a:ext>
            </a:extLst>
          </p:cNvPr>
          <p:cNvSpPr txBox="1"/>
          <p:nvPr/>
        </p:nvSpPr>
        <p:spPr>
          <a:xfrm>
            <a:off x="4562161" y="2391020"/>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F</a:t>
            </a:r>
          </a:p>
        </p:txBody>
      </p:sp>
      <p:cxnSp>
        <p:nvCxnSpPr>
          <p:cNvPr id="23" name="Přímá spojnice se šipkou 22">
            <a:extLst>
              <a:ext uri="{FF2B5EF4-FFF2-40B4-BE49-F238E27FC236}">
                <a16:creationId xmlns:a16="http://schemas.microsoft.com/office/drawing/2014/main" id="{FEFFEC8B-117B-637C-F7F6-BA4BA53A62D0}"/>
              </a:ext>
            </a:extLst>
          </p:cNvPr>
          <p:cNvCxnSpPr>
            <a:cxnSpLocks/>
          </p:cNvCxnSpPr>
          <p:nvPr/>
        </p:nvCxnSpPr>
        <p:spPr>
          <a:xfrm>
            <a:off x="1730153" y="1155941"/>
            <a:ext cx="20853" cy="400072"/>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24" name="TextovéPole 23">
            <a:extLst>
              <a:ext uri="{FF2B5EF4-FFF2-40B4-BE49-F238E27FC236}">
                <a16:creationId xmlns:a16="http://schemas.microsoft.com/office/drawing/2014/main" id="{8119B74C-BE1D-483E-0722-CF4A5A5EA65D}"/>
              </a:ext>
            </a:extLst>
          </p:cNvPr>
          <p:cNvSpPr txBox="1"/>
          <p:nvPr/>
        </p:nvSpPr>
        <p:spPr>
          <a:xfrm>
            <a:off x="1566096" y="868452"/>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H</a:t>
            </a:r>
          </a:p>
        </p:txBody>
      </p:sp>
      <p:sp>
        <p:nvSpPr>
          <p:cNvPr id="26" name="Obdélník 25">
            <a:extLst>
              <a:ext uri="{FF2B5EF4-FFF2-40B4-BE49-F238E27FC236}">
                <a16:creationId xmlns:a16="http://schemas.microsoft.com/office/drawing/2014/main" id="{9D9400E1-B2FE-9DE7-9066-B5F88EFD04FD}"/>
              </a:ext>
            </a:extLst>
          </p:cNvPr>
          <p:cNvSpPr/>
          <p:nvPr/>
        </p:nvSpPr>
        <p:spPr>
          <a:xfrm>
            <a:off x="1472081" y="1556013"/>
            <a:ext cx="596801" cy="1357045"/>
          </a:xfrm>
          <a:prstGeom prst="rect">
            <a:avLst/>
          </a:prstGeom>
          <a:noFill/>
          <a:ln w="57150">
            <a:solidFill>
              <a:schemeClr val="bg2">
                <a:lumMod val="9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Přímá spojnice se šipkou 26">
            <a:extLst>
              <a:ext uri="{FF2B5EF4-FFF2-40B4-BE49-F238E27FC236}">
                <a16:creationId xmlns:a16="http://schemas.microsoft.com/office/drawing/2014/main" id="{CEBB2E15-419D-17D8-B6E5-8AF53B24F312}"/>
              </a:ext>
            </a:extLst>
          </p:cNvPr>
          <p:cNvCxnSpPr>
            <a:cxnSpLocks/>
          </p:cNvCxnSpPr>
          <p:nvPr/>
        </p:nvCxnSpPr>
        <p:spPr>
          <a:xfrm>
            <a:off x="615183" y="1456074"/>
            <a:ext cx="28202" cy="403725"/>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28" name="TextovéPole 27">
            <a:extLst>
              <a:ext uri="{FF2B5EF4-FFF2-40B4-BE49-F238E27FC236}">
                <a16:creationId xmlns:a16="http://schemas.microsoft.com/office/drawing/2014/main" id="{83171474-469C-3C5C-E423-1B4E334E4F8B}"/>
              </a:ext>
            </a:extLst>
          </p:cNvPr>
          <p:cNvSpPr txBox="1"/>
          <p:nvPr/>
        </p:nvSpPr>
        <p:spPr>
          <a:xfrm>
            <a:off x="430273" y="1183281"/>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E</a:t>
            </a:r>
          </a:p>
        </p:txBody>
      </p:sp>
      <p:cxnSp>
        <p:nvCxnSpPr>
          <p:cNvPr id="30" name="Přímá spojnice se šipkou 29">
            <a:extLst>
              <a:ext uri="{FF2B5EF4-FFF2-40B4-BE49-F238E27FC236}">
                <a16:creationId xmlns:a16="http://schemas.microsoft.com/office/drawing/2014/main" id="{C436C89D-C96E-EAD1-90B7-BE4EB41DA0F9}"/>
              </a:ext>
            </a:extLst>
          </p:cNvPr>
          <p:cNvCxnSpPr>
            <a:cxnSpLocks/>
          </p:cNvCxnSpPr>
          <p:nvPr/>
        </p:nvCxnSpPr>
        <p:spPr>
          <a:xfrm>
            <a:off x="1170008" y="1183281"/>
            <a:ext cx="20853" cy="400072"/>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31" name="TextovéPole 30">
            <a:extLst>
              <a:ext uri="{FF2B5EF4-FFF2-40B4-BE49-F238E27FC236}">
                <a16:creationId xmlns:a16="http://schemas.microsoft.com/office/drawing/2014/main" id="{6C68715E-FA81-E445-B912-23CFDE143EC0}"/>
              </a:ext>
            </a:extLst>
          </p:cNvPr>
          <p:cNvSpPr txBox="1"/>
          <p:nvPr/>
        </p:nvSpPr>
        <p:spPr>
          <a:xfrm>
            <a:off x="1005951" y="895792"/>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I</a:t>
            </a:r>
          </a:p>
        </p:txBody>
      </p:sp>
    </p:spTree>
    <p:extLst>
      <p:ext uri="{BB962C8B-B14F-4D97-AF65-F5344CB8AC3E}">
        <p14:creationId xmlns:p14="http://schemas.microsoft.com/office/powerpoint/2010/main" val="4020377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Může jít o obrázek circuit board , capacitor a textu">
            <a:extLst>
              <a:ext uri="{FF2B5EF4-FFF2-40B4-BE49-F238E27FC236}">
                <a16:creationId xmlns:a16="http://schemas.microsoft.com/office/drawing/2014/main" id="{DBAC395F-6E63-437E-A51C-80D126FFCF3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91448" y="115454"/>
            <a:ext cx="5284116" cy="6586088"/>
          </a:xfrm>
          <a:prstGeom prst="rect">
            <a:avLst/>
          </a:prstGeom>
          <a:noFill/>
          <a:extLst>
            <a:ext uri="{909E8E84-426E-40DD-AFC4-6F175D3DCCD1}">
              <a14:hiddenFill xmlns:a14="http://schemas.microsoft.com/office/drawing/2010/main">
                <a:solidFill>
                  <a:srgbClr val="FFFFFF"/>
                </a:solidFill>
              </a14:hiddenFill>
            </a:ext>
          </a:extLst>
        </p:spPr>
      </p:pic>
      <p:sp>
        <p:nvSpPr>
          <p:cNvPr id="4" name="TextovéPole 3">
            <a:extLst>
              <a:ext uri="{FF2B5EF4-FFF2-40B4-BE49-F238E27FC236}">
                <a16:creationId xmlns:a16="http://schemas.microsoft.com/office/drawing/2014/main" id="{D8A520E4-DD13-C297-FBE7-E76720DE691E}"/>
              </a:ext>
            </a:extLst>
          </p:cNvPr>
          <p:cNvSpPr txBox="1"/>
          <p:nvPr/>
        </p:nvSpPr>
        <p:spPr>
          <a:xfrm>
            <a:off x="5416570" y="197346"/>
            <a:ext cx="6683982" cy="6463308"/>
          </a:xfrm>
          <a:prstGeom prst="rect">
            <a:avLst/>
          </a:prstGeom>
          <a:noFill/>
        </p:spPr>
        <p:txBody>
          <a:bodyPr wrap="square" rtlCol="0">
            <a:spAutoFit/>
          </a:bodyPr>
          <a:lstStyle/>
          <a:p>
            <a:pPr algn="just"/>
            <a:r>
              <a:rPr lang="cs-CZ" sz="1800" noProof="1"/>
              <a:t>MŽOURACK – Pebbles is a 6HP dual channel Trigger-From-CV generator. The way the module operates is highly visual, so I advise you to skip this guide altogether and watch the </a:t>
            </a:r>
            <a:r>
              <a:rPr lang="cs-CZ" sz="1800" noProof="1">
                <a:hlinkClick r:id="rId4"/>
              </a:rPr>
              <a:t>video</a:t>
            </a:r>
            <a:r>
              <a:rPr lang="cs-CZ" sz="1800" noProof="1"/>
              <a:t> instead!</a:t>
            </a:r>
          </a:p>
          <a:p>
            <a:pPr algn="just"/>
            <a:endParaRPr lang="cs-CZ" b="1" noProof="1"/>
          </a:p>
          <a:p>
            <a:pPr algn="just"/>
            <a:endParaRPr lang="cs-CZ" b="1" noProof="1"/>
          </a:p>
          <a:p>
            <a:pPr algn="just"/>
            <a:r>
              <a:rPr lang="cs-CZ" sz="1800" b="1" noProof="1"/>
              <a:t>A)</a:t>
            </a:r>
            <a:r>
              <a:rPr lang="cs-CZ" sz="1800" noProof="1"/>
              <a:t> The CV input of the  module. Feed any type of CV here to extract rhythms from it.</a:t>
            </a:r>
          </a:p>
          <a:p>
            <a:pPr algn="just"/>
            <a:endParaRPr lang="cs-CZ" sz="1800" noProof="1"/>
          </a:p>
          <a:p>
            <a:pPr algn="just"/>
            <a:r>
              <a:rPr lang="cs-CZ" sz="1800" b="1" noProof="1"/>
              <a:t>B)</a:t>
            </a:r>
            <a:r>
              <a:rPr lang="cs-CZ" sz="1800" noProof="1"/>
              <a:t> Attenuverter to scale and invert the incoming CV signal.</a:t>
            </a:r>
          </a:p>
          <a:p>
            <a:pPr algn="just"/>
            <a:endParaRPr lang="cs-CZ" sz="1800" noProof="1"/>
          </a:p>
          <a:p>
            <a:pPr algn="just"/>
            <a:r>
              <a:rPr lang="cs-CZ" b="1" noProof="1"/>
              <a:t>C) </a:t>
            </a:r>
            <a:r>
              <a:rPr lang="cs-CZ" noProof="1"/>
              <a:t>The LED strip vizualizes the scaled CV signal. The middle of this strip corresponds to 0 volts. Use the faders to set CV levels at which triggers are generated.</a:t>
            </a:r>
          </a:p>
          <a:p>
            <a:pPr algn="just"/>
            <a:endParaRPr lang="cs-CZ" noProof="1"/>
          </a:p>
          <a:p>
            <a:pPr algn="just"/>
            <a:r>
              <a:rPr lang="cs-CZ" sz="1800" b="1" noProof="1"/>
              <a:t>D) </a:t>
            </a:r>
            <a:r>
              <a:rPr lang="cs-CZ" sz="1800" noProof="1"/>
              <a:t>These buttons change the so called </a:t>
            </a:r>
            <a:r>
              <a:rPr lang="cs-CZ" sz="1800" i="1" noProof="1"/>
              <a:t>sensing mode</a:t>
            </a:r>
            <a:r>
              <a:rPr lang="cs-CZ" sz="1800" noProof="1"/>
              <a:t>. </a:t>
            </a:r>
          </a:p>
          <a:p>
            <a:pPr algn="just"/>
            <a:endParaRPr lang="cs-CZ" sz="1800" noProof="1"/>
          </a:p>
          <a:p>
            <a:pPr algn="just"/>
            <a:r>
              <a:rPr lang="cs-CZ" sz="1800" i="1" noProof="1"/>
              <a:t>	OFF</a:t>
            </a:r>
            <a:r>
              <a:rPr lang="cs-CZ" sz="1800" noProof="1"/>
              <a:t> state - triggers are only generated when the CV signal 	passes the fader from below (↑) </a:t>
            </a:r>
          </a:p>
          <a:p>
            <a:pPr algn="just"/>
            <a:r>
              <a:rPr lang="cs-CZ" noProof="1"/>
              <a:t>	</a:t>
            </a:r>
            <a:r>
              <a:rPr lang="cs-CZ" i="1" noProof="1"/>
              <a:t>ON</a:t>
            </a:r>
            <a:r>
              <a:rPr lang="cs-CZ" noProof="1"/>
              <a:t> state – triggers are generated when the CV signal passes 	through the fader level in either direction (↑↓)</a:t>
            </a:r>
            <a:endParaRPr lang="cs-CZ" sz="1800" noProof="1"/>
          </a:p>
          <a:p>
            <a:pPr algn="just"/>
            <a:endParaRPr lang="cs-CZ" noProof="1"/>
          </a:p>
          <a:p>
            <a:pPr algn="just"/>
            <a:r>
              <a:rPr lang="cs-CZ" b="1" noProof="1"/>
              <a:t>E)</a:t>
            </a:r>
            <a:r>
              <a:rPr lang="cs-CZ" noProof="1"/>
              <a:t> Outputs of the two channels. Note that with nothing plugged into output A, both channels will be outputted via output B</a:t>
            </a:r>
            <a:endParaRPr lang="cs-CZ" sz="1800" noProof="1"/>
          </a:p>
        </p:txBody>
      </p:sp>
      <p:cxnSp>
        <p:nvCxnSpPr>
          <p:cNvPr id="5" name="Přímá spojnice se šipkou 4">
            <a:extLst>
              <a:ext uri="{FF2B5EF4-FFF2-40B4-BE49-F238E27FC236}">
                <a16:creationId xmlns:a16="http://schemas.microsoft.com/office/drawing/2014/main" id="{DE769661-846C-B676-E2EC-939FDD47AB92}"/>
              </a:ext>
            </a:extLst>
          </p:cNvPr>
          <p:cNvCxnSpPr>
            <a:cxnSpLocks/>
          </p:cNvCxnSpPr>
          <p:nvPr/>
        </p:nvCxnSpPr>
        <p:spPr>
          <a:xfrm flipH="1">
            <a:off x="2958362" y="2137603"/>
            <a:ext cx="425901" cy="0"/>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6" name="TextovéPole 5">
            <a:extLst>
              <a:ext uri="{FF2B5EF4-FFF2-40B4-BE49-F238E27FC236}">
                <a16:creationId xmlns:a16="http://schemas.microsoft.com/office/drawing/2014/main" id="{1471B8A4-7BD9-AA4D-7045-2F2BF7389EC8}"/>
              </a:ext>
            </a:extLst>
          </p:cNvPr>
          <p:cNvSpPr txBox="1"/>
          <p:nvPr/>
        </p:nvSpPr>
        <p:spPr>
          <a:xfrm>
            <a:off x="3242319" y="1968326"/>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B</a:t>
            </a:r>
          </a:p>
        </p:txBody>
      </p:sp>
      <p:cxnSp>
        <p:nvCxnSpPr>
          <p:cNvPr id="8" name="Přímá spojnice se šipkou 7">
            <a:extLst>
              <a:ext uri="{FF2B5EF4-FFF2-40B4-BE49-F238E27FC236}">
                <a16:creationId xmlns:a16="http://schemas.microsoft.com/office/drawing/2014/main" id="{A50A44E8-CDDC-A5C9-A8B0-36D839FDC1CC}"/>
              </a:ext>
            </a:extLst>
          </p:cNvPr>
          <p:cNvCxnSpPr>
            <a:cxnSpLocks/>
          </p:cNvCxnSpPr>
          <p:nvPr/>
        </p:nvCxnSpPr>
        <p:spPr>
          <a:xfrm>
            <a:off x="1952680" y="2468130"/>
            <a:ext cx="308222" cy="0"/>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9" name="TextovéPole 8">
            <a:extLst>
              <a:ext uri="{FF2B5EF4-FFF2-40B4-BE49-F238E27FC236}">
                <a16:creationId xmlns:a16="http://schemas.microsoft.com/office/drawing/2014/main" id="{2F1D676E-33E5-9223-D220-F3936D11A119}"/>
              </a:ext>
            </a:extLst>
          </p:cNvPr>
          <p:cNvSpPr txBox="1"/>
          <p:nvPr/>
        </p:nvSpPr>
        <p:spPr>
          <a:xfrm>
            <a:off x="1625792" y="2290226"/>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D</a:t>
            </a:r>
          </a:p>
        </p:txBody>
      </p:sp>
      <p:sp>
        <p:nvSpPr>
          <p:cNvPr id="12" name="TextovéPole 11">
            <a:extLst>
              <a:ext uri="{FF2B5EF4-FFF2-40B4-BE49-F238E27FC236}">
                <a16:creationId xmlns:a16="http://schemas.microsoft.com/office/drawing/2014/main" id="{5B727F21-B541-CF3B-703C-D40DDC6BDA4C}"/>
              </a:ext>
            </a:extLst>
          </p:cNvPr>
          <p:cNvSpPr txBox="1"/>
          <p:nvPr/>
        </p:nvSpPr>
        <p:spPr>
          <a:xfrm>
            <a:off x="1405531" y="3473296"/>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C</a:t>
            </a:r>
          </a:p>
        </p:txBody>
      </p:sp>
      <p:sp>
        <p:nvSpPr>
          <p:cNvPr id="13" name="Pravá složená závorka 12">
            <a:extLst>
              <a:ext uri="{FF2B5EF4-FFF2-40B4-BE49-F238E27FC236}">
                <a16:creationId xmlns:a16="http://schemas.microsoft.com/office/drawing/2014/main" id="{9DB812A9-5A71-F852-3F41-19BB7AAC4A1E}"/>
              </a:ext>
            </a:extLst>
          </p:cNvPr>
          <p:cNvSpPr/>
          <p:nvPr/>
        </p:nvSpPr>
        <p:spPr>
          <a:xfrm flipH="1">
            <a:off x="1691878" y="2652761"/>
            <a:ext cx="618192" cy="1979624"/>
          </a:xfrm>
          <a:prstGeom prst="rightBrace">
            <a:avLst/>
          </a:prstGeom>
          <a:ln w="57150">
            <a:solidFill>
              <a:schemeClr val="accent1">
                <a:lumMod val="20000"/>
                <a:lumOff val="8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14" name="Přímá spojnice se šipkou 13">
            <a:extLst>
              <a:ext uri="{FF2B5EF4-FFF2-40B4-BE49-F238E27FC236}">
                <a16:creationId xmlns:a16="http://schemas.microsoft.com/office/drawing/2014/main" id="{477128D3-B0C8-EBCD-EEC0-5F4AB3154176}"/>
              </a:ext>
            </a:extLst>
          </p:cNvPr>
          <p:cNvCxnSpPr>
            <a:cxnSpLocks/>
          </p:cNvCxnSpPr>
          <p:nvPr/>
        </p:nvCxnSpPr>
        <p:spPr>
          <a:xfrm flipV="1">
            <a:off x="2018766" y="4934309"/>
            <a:ext cx="291304" cy="86215"/>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15" name="TextovéPole 14">
            <a:extLst>
              <a:ext uri="{FF2B5EF4-FFF2-40B4-BE49-F238E27FC236}">
                <a16:creationId xmlns:a16="http://schemas.microsoft.com/office/drawing/2014/main" id="{B8A0D085-C903-339C-A986-D42FCACFF8F2}"/>
              </a:ext>
            </a:extLst>
          </p:cNvPr>
          <p:cNvSpPr txBox="1"/>
          <p:nvPr/>
        </p:nvSpPr>
        <p:spPr>
          <a:xfrm>
            <a:off x="1691878" y="4842620"/>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E</a:t>
            </a:r>
          </a:p>
        </p:txBody>
      </p:sp>
      <p:cxnSp>
        <p:nvCxnSpPr>
          <p:cNvPr id="17" name="Přímá spojnice se šipkou 16">
            <a:extLst>
              <a:ext uri="{FF2B5EF4-FFF2-40B4-BE49-F238E27FC236}">
                <a16:creationId xmlns:a16="http://schemas.microsoft.com/office/drawing/2014/main" id="{8948C0CB-5C9A-6584-F35E-36E0A309F214}"/>
              </a:ext>
            </a:extLst>
          </p:cNvPr>
          <p:cNvCxnSpPr>
            <a:cxnSpLocks/>
          </p:cNvCxnSpPr>
          <p:nvPr/>
        </p:nvCxnSpPr>
        <p:spPr>
          <a:xfrm flipV="1">
            <a:off x="2555745" y="4934309"/>
            <a:ext cx="81118" cy="321346"/>
          </a:xfrm>
          <a:prstGeom prst="straightConnector1">
            <a:avLst/>
          </a:prstGeom>
          <a:ln w="57150">
            <a:solidFill>
              <a:schemeClr val="accent1">
                <a:lumMod val="20000"/>
                <a:lumOff val="80000"/>
              </a:schemeClr>
            </a:solidFill>
            <a:tailEnd type="triangle"/>
          </a:ln>
        </p:spPr>
        <p:style>
          <a:lnRef idx="3">
            <a:schemeClr val="dk1"/>
          </a:lnRef>
          <a:fillRef idx="0">
            <a:schemeClr val="dk1"/>
          </a:fillRef>
          <a:effectRef idx="2">
            <a:schemeClr val="dk1"/>
          </a:effectRef>
          <a:fontRef idx="minor">
            <a:schemeClr val="tx1"/>
          </a:fontRef>
        </p:style>
      </p:cxnSp>
      <p:sp>
        <p:nvSpPr>
          <p:cNvPr id="18" name="TextovéPole 17">
            <a:extLst>
              <a:ext uri="{FF2B5EF4-FFF2-40B4-BE49-F238E27FC236}">
                <a16:creationId xmlns:a16="http://schemas.microsoft.com/office/drawing/2014/main" id="{A8C4BA73-92C6-69F0-CF6A-E7D6F0E817D2}"/>
              </a:ext>
            </a:extLst>
          </p:cNvPr>
          <p:cNvSpPr txBox="1"/>
          <p:nvPr/>
        </p:nvSpPr>
        <p:spPr>
          <a:xfrm>
            <a:off x="2388586" y="5217402"/>
            <a:ext cx="369820" cy="338554"/>
          </a:xfrm>
          <a:prstGeom prst="rect">
            <a:avLst/>
          </a:prstGeom>
          <a:solidFill>
            <a:schemeClr val="tx2">
              <a:lumMod val="20000"/>
              <a:lumOff val="80000"/>
            </a:schemeClr>
          </a:solidFill>
          <a:ln>
            <a:solidFill>
              <a:schemeClr val="tx1"/>
            </a:solidFill>
          </a:ln>
        </p:spPr>
        <p:txBody>
          <a:bodyPr wrap="square" rtlCol="0">
            <a:spAutoFit/>
          </a:bodyPr>
          <a:lstStyle/>
          <a:p>
            <a:pPr algn="ctr"/>
            <a:r>
              <a:rPr lang="cs-CZ" sz="1600" b="1" noProof="1"/>
              <a:t>A</a:t>
            </a:r>
          </a:p>
        </p:txBody>
      </p:sp>
    </p:spTree>
    <p:extLst>
      <p:ext uri="{BB962C8B-B14F-4D97-AF65-F5344CB8AC3E}">
        <p14:creationId xmlns:p14="http://schemas.microsoft.com/office/powerpoint/2010/main" val="1214830566"/>
      </p:ext>
    </p:extLst>
  </p:cSld>
  <p:clrMapOvr>
    <a:masterClrMapping/>
  </p:clrMapOvr>
</p:sld>
</file>

<file path=ppt/theme/theme1.xml><?xml version="1.0" encoding="utf-8"?>
<a:theme xmlns:a="http://schemas.openxmlformats.org/drawingml/2006/main" name="Motiv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1604</TotalTime>
  <Words>833</Words>
  <Application>Microsoft Office PowerPoint</Application>
  <PresentationFormat>Širokoúhlá obrazovka</PresentationFormat>
  <Paragraphs>77</Paragraphs>
  <Slides>4</Slides>
  <Notes>0</Notes>
  <HiddenSlides>0</HiddenSlides>
  <MMClips>0</MMClips>
  <ScaleCrop>false</ScaleCrop>
  <HeadingPairs>
    <vt:vector size="6" baseType="variant">
      <vt:variant>
        <vt:lpstr>Použitá písma</vt:lpstr>
      </vt:variant>
      <vt:variant>
        <vt:i4>3</vt:i4>
      </vt:variant>
      <vt:variant>
        <vt:lpstr>Motiv</vt:lpstr>
      </vt:variant>
      <vt:variant>
        <vt:i4>1</vt:i4>
      </vt:variant>
      <vt:variant>
        <vt:lpstr>Nadpisy snímků</vt:lpstr>
      </vt:variant>
      <vt:variant>
        <vt:i4>4</vt:i4>
      </vt:variant>
    </vt:vector>
  </HeadingPairs>
  <TitlesOfParts>
    <vt:vector size="8" baseType="lpstr">
      <vt:lpstr>Arial</vt:lpstr>
      <vt:lpstr>Calibri</vt:lpstr>
      <vt:lpstr>Calibri Light</vt:lpstr>
      <vt:lpstr>Motiv Office</vt:lpstr>
      <vt:lpstr>Prezentace aplikace PowerPoint</vt:lpstr>
      <vt:lpstr>Prezentace aplikace PowerPoint</vt:lpstr>
      <vt:lpstr>Prezentace aplikace PowerPoint</vt:lpstr>
      <vt:lpstr>Prezentace aplikace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Prezentace aplikace PowerPoint</dc:title>
  <dc:creator>Mzourek, Matej</dc:creator>
  <cp:lastModifiedBy>Mzourek, Matej</cp:lastModifiedBy>
  <cp:revision>25</cp:revision>
  <dcterms:created xsi:type="dcterms:W3CDTF">2022-09-24T14:49:12Z</dcterms:created>
  <dcterms:modified xsi:type="dcterms:W3CDTF">2023-08-23T16:44:28Z</dcterms:modified>
</cp:coreProperties>
</file>

<file path=docProps/thumbnail.jpeg>
</file>